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drawings/drawing1.xml" ContentType="application/vnd.openxmlformats-officedocument.drawingml.chartshapes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6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hart67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68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charts/chart69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charts/chart70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charts/chart71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charts/chart72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charts/chart73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charts/chart74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charts/chart75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charts/chart76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charts/chart77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charts/chart78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charts/chart79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charts/chart80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charts/chart81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charts/chart82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charts/chart83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charts/chart84.xml" ContentType="application/vnd.openxmlformats-officedocument.drawingml.chart+xml"/>
  <Override PartName="/ppt/charts/style84.xml" ContentType="application/vnd.ms-office.chartstyle+xml"/>
  <Override PartName="/ppt/charts/colors84.xml" ContentType="application/vnd.ms-office.chartcolorstyle+xml"/>
  <Override PartName="/ppt/charts/chart85.xml" ContentType="application/vnd.openxmlformats-officedocument.drawingml.chart+xml"/>
  <Override PartName="/ppt/charts/style85.xml" ContentType="application/vnd.ms-office.chartstyle+xml"/>
  <Override PartName="/ppt/charts/colors85.xml" ContentType="application/vnd.ms-office.chartcolorstyle+xml"/>
  <Override PartName="/ppt/charts/chart86.xml" ContentType="application/vnd.openxmlformats-officedocument.drawingml.chart+xml"/>
  <Override PartName="/ppt/charts/style86.xml" ContentType="application/vnd.ms-office.chartstyle+xml"/>
  <Override PartName="/ppt/charts/colors86.xml" ContentType="application/vnd.ms-office.chartcolorstyle+xml"/>
  <Override PartName="/ppt/charts/chart87.xml" ContentType="application/vnd.openxmlformats-officedocument.drawingml.chart+xml"/>
  <Override PartName="/ppt/charts/style87.xml" ContentType="application/vnd.ms-office.chartstyle+xml"/>
  <Override PartName="/ppt/charts/colors87.xml" ContentType="application/vnd.ms-office.chartcolorstyle+xml"/>
  <Override PartName="/ppt/charts/chart88.xml" ContentType="application/vnd.openxmlformats-officedocument.drawingml.chart+xml"/>
  <Override PartName="/ppt/charts/style88.xml" ContentType="application/vnd.ms-office.chartstyle+xml"/>
  <Override PartName="/ppt/charts/colors88.xml" ContentType="application/vnd.ms-office.chartcolorstyle+xml"/>
  <Override PartName="/ppt/charts/chart89.xml" ContentType="application/vnd.openxmlformats-officedocument.drawingml.chart+xml"/>
  <Override PartName="/ppt/charts/style89.xml" ContentType="application/vnd.ms-office.chartstyle+xml"/>
  <Override PartName="/ppt/charts/colors89.xml" ContentType="application/vnd.ms-office.chartcolorstyle+xml"/>
  <Override PartName="/ppt/charts/chart90.xml" ContentType="application/vnd.openxmlformats-officedocument.drawingml.chart+xml"/>
  <Override PartName="/ppt/charts/style90.xml" ContentType="application/vnd.ms-office.chartstyle+xml"/>
  <Override PartName="/ppt/charts/colors90.xml" ContentType="application/vnd.ms-office.chartcolorstyle+xml"/>
  <Override PartName="/ppt/charts/chart91.xml" ContentType="application/vnd.openxmlformats-officedocument.drawingml.chart+xml"/>
  <Override PartName="/ppt/charts/style91.xml" ContentType="application/vnd.ms-office.chartstyle+xml"/>
  <Override PartName="/ppt/charts/colors91.xml" ContentType="application/vnd.ms-office.chartcolorstyle+xml"/>
  <Override PartName="/ppt/charts/chart92.xml" ContentType="application/vnd.openxmlformats-officedocument.drawingml.chart+xml"/>
  <Override PartName="/ppt/charts/style92.xml" ContentType="application/vnd.ms-office.chartstyle+xml"/>
  <Override PartName="/ppt/charts/colors9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54"/>
  </p:notesMasterIdLst>
  <p:handoutMasterIdLst>
    <p:handoutMasterId r:id="rId55"/>
  </p:handoutMasterIdLst>
  <p:sldIdLst>
    <p:sldId id="311" r:id="rId5"/>
    <p:sldId id="366" r:id="rId6"/>
    <p:sldId id="2619" r:id="rId7"/>
    <p:sldId id="2527" r:id="rId8"/>
    <p:sldId id="2455" r:id="rId9"/>
    <p:sldId id="2460" r:id="rId10"/>
    <p:sldId id="2463" r:id="rId11"/>
    <p:sldId id="2468" r:id="rId12"/>
    <p:sldId id="2471" r:id="rId13"/>
    <p:sldId id="2474" r:id="rId14"/>
    <p:sldId id="2477" r:id="rId15"/>
    <p:sldId id="2480" r:id="rId16"/>
    <p:sldId id="2483" r:id="rId17"/>
    <p:sldId id="2489" r:id="rId18"/>
    <p:sldId id="2490" r:id="rId19"/>
    <p:sldId id="2496" r:id="rId20"/>
    <p:sldId id="2499" r:id="rId21"/>
    <p:sldId id="2502" r:id="rId22"/>
    <p:sldId id="2589" r:id="rId23"/>
    <p:sldId id="2592" r:id="rId24"/>
    <p:sldId id="2595" r:id="rId25"/>
    <p:sldId id="2598" r:id="rId26"/>
    <p:sldId id="2601" r:id="rId27"/>
    <p:sldId id="2604" r:id="rId28"/>
    <p:sldId id="2607" r:id="rId29"/>
    <p:sldId id="2610" r:id="rId30"/>
    <p:sldId id="2613" r:id="rId31"/>
    <p:sldId id="2616" r:id="rId32"/>
    <p:sldId id="2620" r:id="rId33"/>
    <p:sldId id="2623" r:id="rId34"/>
    <p:sldId id="2626" r:id="rId35"/>
    <p:sldId id="2629" r:id="rId36"/>
    <p:sldId id="2635" r:id="rId37"/>
    <p:sldId id="2632" r:id="rId38"/>
    <p:sldId id="2638" r:id="rId39"/>
    <p:sldId id="2641" r:id="rId40"/>
    <p:sldId id="2644" r:id="rId41"/>
    <p:sldId id="2647" r:id="rId42"/>
    <p:sldId id="2650" r:id="rId43"/>
    <p:sldId id="2667" r:id="rId44"/>
    <p:sldId id="2655" r:id="rId45"/>
    <p:sldId id="2658" r:id="rId46"/>
    <p:sldId id="2661" r:id="rId47"/>
    <p:sldId id="2664" r:id="rId48"/>
    <p:sldId id="2670" r:id="rId49"/>
    <p:sldId id="2673" r:id="rId50"/>
    <p:sldId id="2676" r:id="rId51"/>
    <p:sldId id="2679" r:id="rId52"/>
    <p:sldId id="2680" r:id="rId53"/>
  </p:sldIdLst>
  <p:sldSz cx="12192000" cy="6858000"/>
  <p:notesSz cx="7023100" cy="93091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01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Enrique Villota Valencia" initials="JEVV" lastIdx="1" clrIdx="0">
    <p:extLst>
      <p:ext uri="{19B8F6BF-5375-455C-9EA6-DF929625EA0E}">
        <p15:presenceInfo xmlns:p15="http://schemas.microsoft.com/office/powerpoint/2012/main" userId="S-1-5-21-776300533-1804741712-1538882281-13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600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63539F-FD8B-4023-818F-BE75DB8C6B19}" v="39" dt="2020-10-30T06:16:22.3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23" autoAdjust="0"/>
    <p:restoredTop sz="96327" autoAdjust="0"/>
  </p:normalViewPr>
  <p:slideViewPr>
    <p:cSldViewPr snapToGrid="0" snapToObjects="1" showGuides="1">
      <p:cViewPr>
        <p:scale>
          <a:sx n="80" d="100"/>
          <a:sy n="80" d="100"/>
        </p:scale>
        <p:origin x="924" y="476"/>
      </p:cViewPr>
      <p:guideLst>
        <p:guide orient="horz" pos="2160"/>
        <p:guide pos="401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microsoft.com/office/2016/11/relationships/changesInfo" Target="changesInfos/changesInfo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 Alejandro" userId="61baf302-dc97-4729-b85e-f895bc691e0b" providerId="ADAL" clId="{4B63539F-FD8B-4023-818F-BE75DB8C6B19}"/>
    <pc:docChg chg="undo custSel addSld delSld modSld">
      <pc:chgData name="Victor Alejandro" userId="61baf302-dc97-4729-b85e-f895bc691e0b" providerId="ADAL" clId="{4B63539F-FD8B-4023-818F-BE75DB8C6B19}" dt="2020-10-30T08:20:44.624" v="1158" actId="27918"/>
      <pc:docMkLst>
        <pc:docMk/>
      </pc:docMkLst>
      <pc:sldChg chg="modSp mod">
        <pc:chgData name="Victor Alejandro" userId="61baf302-dc97-4729-b85e-f895bc691e0b" providerId="ADAL" clId="{4B63539F-FD8B-4023-818F-BE75DB8C6B19}" dt="2020-10-30T07:39:29.055" v="990" actId="27918"/>
        <pc:sldMkLst>
          <pc:docMk/>
          <pc:sldMk cId="3074979018" sldId="2455"/>
        </pc:sldMkLst>
        <pc:graphicFrameChg chg="modGraphic">
          <ac:chgData name="Victor Alejandro" userId="61baf302-dc97-4729-b85e-f895bc691e0b" providerId="ADAL" clId="{4B63539F-FD8B-4023-818F-BE75DB8C6B19}" dt="2020-10-30T04:50:48.265" v="456" actId="6549"/>
          <ac:graphicFrameMkLst>
            <pc:docMk/>
            <pc:sldMk cId="3074979018" sldId="2455"/>
            <ac:graphicFrameMk id="7" creationId="{38ECB54F-E39B-4647-8E7E-EC9DED29C1F7}"/>
          </ac:graphicFrameMkLst>
        </pc:graphicFrameChg>
        <pc:graphicFrameChg chg="mod modGraphic">
          <ac:chgData name="Victor Alejandro" userId="61baf302-dc97-4729-b85e-f895bc691e0b" providerId="ADAL" clId="{4B63539F-FD8B-4023-818F-BE75DB8C6B19}" dt="2020-10-30T04:18:23.466" v="133" actId="207"/>
          <ac:graphicFrameMkLst>
            <pc:docMk/>
            <pc:sldMk cId="3074979018" sldId="2455"/>
            <ac:graphicFrameMk id="9" creationId="{1DD362B8-E3B7-834B-8330-3B74D0A1FD95}"/>
          </ac:graphicFrameMkLst>
        </pc:graphicFrameChg>
      </pc:sldChg>
      <pc:sldChg chg="modSp add del mod">
        <pc:chgData name="Victor Alejandro" userId="61baf302-dc97-4729-b85e-f895bc691e0b" providerId="ADAL" clId="{4B63539F-FD8B-4023-818F-BE75DB8C6B19}" dt="2020-10-30T07:40:38.064" v="997"/>
        <pc:sldMkLst>
          <pc:docMk/>
          <pc:sldMk cId="229403217" sldId="2460"/>
        </pc:sldMkLst>
        <pc:graphicFrameChg chg="mod modGraphic">
          <ac:chgData name="Victor Alejandro" userId="61baf302-dc97-4729-b85e-f895bc691e0b" providerId="ADAL" clId="{4B63539F-FD8B-4023-818F-BE75DB8C6B19}" dt="2020-10-30T04:54:25.036" v="523"/>
          <ac:graphicFrameMkLst>
            <pc:docMk/>
            <pc:sldMk cId="229403217" sldId="2460"/>
            <ac:graphicFrameMk id="7" creationId="{38ECB54F-E39B-4647-8E7E-EC9DED29C1F7}"/>
          </ac:graphicFrameMkLst>
        </pc:graphicFrameChg>
        <pc:graphicFrameChg chg="mod modGraphic">
          <ac:chgData name="Victor Alejandro" userId="61baf302-dc97-4729-b85e-f895bc691e0b" providerId="ADAL" clId="{4B63539F-FD8B-4023-818F-BE75DB8C6B19}" dt="2020-10-30T04:18:51.463" v="135" actId="207"/>
          <ac:graphicFrameMkLst>
            <pc:docMk/>
            <pc:sldMk cId="229403217" sldId="2460"/>
            <ac:graphicFrameMk id="9" creationId="{1DD362B8-E3B7-834B-8330-3B74D0A1FD95}"/>
          </ac:graphicFrameMkLst>
        </pc:graphicFrameChg>
        <pc:graphicFrameChg chg="mod">
          <ac:chgData name="Victor Alejandro" userId="61baf302-dc97-4729-b85e-f895bc691e0b" providerId="ADAL" clId="{4B63539F-FD8B-4023-818F-BE75DB8C6B19}" dt="2020-10-30T07:40:38.064" v="997"/>
          <ac:graphicFrameMkLst>
            <pc:docMk/>
            <pc:sldMk cId="229403217" sldId="2460"/>
            <ac:graphicFrameMk id="10" creationId="{EC6A35B7-C0ED-5C4F-B136-9651B6452077}"/>
          </ac:graphicFrameMkLst>
        </pc:graphicFrameChg>
      </pc:sldChg>
      <pc:sldChg chg="modSp mod">
        <pc:chgData name="Victor Alejandro" userId="61baf302-dc97-4729-b85e-f895bc691e0b" providerId="ADAL" clId="{4B63539F-FD8B-4023-818F-BE75DB8C6B19}" dt="2020-10-30T07:41:20.984" v="1004" actId="27918"/>
        <pc:sldMkLst>
          <pc:docMk/>
          <pc:sldMk cId="2440432183" sldId="2463"/>
        </pc:sldMkLst>
        <pc:graphicFrameChg chg="modGraphic">
          <ac:chgData name="Victor Alejandro" userId="61baf302-dc97-4729-b85e-f895bc691e0b" providerId="ADAL" clId="{4B63539F-FD8B-4023-818F-BE75DB8C6B19}" dt="2020-10-30T04:59:25.636" v="605" actId="20577"/>
          <ac:graphicFrameMkLst>
            <pc:docMk/>
            <pc:sldMk cId="2440432183" sldId="2463"/>
            <ac:graphicFrameMk id="7" creationId="{38ECB54F-E39B-4647-8E7E-EC9DED29C1F7}"/>
          </ac:graphicFrameMkLst>
        </pc:graphicFrameChg>
        <pc:graphicFrameChg chg="mod modGraphic">
          <ac:chgData name="Victor Alejandro" userId="61baf302-dc97-4729-b85e-f895bc691e0b" providerId="ADAL" clId="{4B63539F-FD8B-4023-818F-BE75DB8C6B19}" dt="2020-10-30T04:19:31.032" v="143" actId="207"/>
          <ac:graphicFrameMkLst>
            <pc:docMk/>
            <pc:sldMk cId="2440432183" sldId="2463"/>
            <ac:graphicFrameMk id="9" creationId="{1DD362B8-E3B7-834B-8330-3B74D0A1FD95}"/>
          </ac:graphicFrameMkLst>
        </pc:graphicFrameChg>
      </pc:sldChg>
      <pc:sldChg chg="modSp mod">
        <pc:chgData name="Victor Alejandro" userId="61baf302-dc97-4729-b85e-f895bc691e0b" providerId="ADAL" clId="{4B63539F-FD8B-4023-818F-BE75DB8C6B19}" dt="2020-10-30T07:42:13.596" v="1009" actId="27918"/>
        <pc:sldMkLst>
          <pc:docMk/>
          <pc:sldMk cId="1039222124" sldId="2468"/>
        </pc:sldMkLst>
        <pc:graphicFrameChg chg="modGraphic">
          <ac:chgData name="Victor Alejandro" userId="61baf302-dc97-4729-b85e-f895bc691e0b" providerId="ADAL" clId="{4B63539F-FD8B-4023-818F-BE75DB8C6B19}" dt="2020-10-30T05:00:17.075" v="622" actId="20577"/>
          <ac:graphicFrameMkLst>
            <pc:docMk/>
            <pc:sldMk cId="1039222124" sldId="2468"/>
            <ac:graphicFrameMk id="7" creationId="{38ECB54F-E39B-4647-8E7E-EC9DED29C1F7}"/>
          </ac:graphicFrameMkLst>
        </pc:graphicFrameChg>
        <pc:graphicFrameChg chg="mod modGraphic">
          <ac:chgData name="Victor Alejandro" userId="61baf302-dc97-4729-b85e-f895bc691e0b" providerId="ADAL" clId="{4B63539F-FD8B-4023-818F-BE75DB8C6B19}" dt="2020-10-30T04:19:49.107" v="145" actId="207"/>
          <ac:graphicFrameMkLst>
            <pc:docMk/>
            <pc:sldMk cId="1039222124" sldId="2468"/>
            <ac:graphicFrameMk id="9" creationId="{1DD362B8-E3B7-834B-8330-3B74D0A1FD95}"/>
          </ac:graphicFrameMkLst>
        </pc:graphicFrameChg>
      </pc:sldChg>
      <pc:sldChg chg="modSp mod">
        <pc:chgData name="Victor Alejandro" userId="61baf302-dc97-4729-b85e-f895bc691e0b" providerId="ADAL" clId="{4B63539F-FD8B-4023-818F-BE75DB8C6B19}" dt="2020-10-30T07:42:44.287" v="1014" actId="27918"/>
        <pc:sldMkLst>
          <pc:docMk/>
          <pc:sldMk cId="491533722" sldId="2471"/>
        </pc:sldMkLst>
        <pc:graphicFrameChg chg="modGraphic">
          <ac:chgData name="Victor Alejandro" userId="61baf302-dc97-4729-b85e-f895bc691e0b" providerId="ADAL" clId="{4B63539F-FD8B-4023-818F-BE75DB8C6B19}" dt="2020-10-30T05:01:15.203" v="642" actId="20577"/>
          <ac:graphicFrameMkLst>
            <pc:docMk/>
            <pc:sldMk cId="491533722" sldId="2471"/>
            <ac:graphicFrameMk id="7" creationId="{38ECB54F-E39B-4647-8E7E-EC9DED29C1F7}"/>
          </ac:graphicFrameMkLst>
        </pc:graphicFrameChg>
        <pc:graphicFrameChg chg="mod modGraphic">
          <ac:chgData name="Victor Alejandro" userId="61baf302-dc97-4729-b85e-f895bc691e0b" providerId="ADAL" clId="{4B63539F-FD8B-4023-818F-BE75DB8C6B19}" dt="2020-10-30T04:20:05.207" v="147" actId="207"/>
          <ac:graphicFrameMkLst>
            <pc:docMk/>
            <pc:sldMk cId="491533722" sldId="2471"/>
            <ac:graphicFrameMk id="9" creationId="{1DD362B8-E3B7-834B-8330-3B74D0A1FD95}"/>
          </ac:graphicFrameMkLst>
        </pc:graphicFrameChg>
      </pc:sldChg>
      <pc:sldChg chg="modSp mod">
        <pc:chgData name="Victor Alejandro" userId="61baf302-dc97-4729-b85e-f895bc691e0b" providerId="ADAL" clId="{4B63539F-FD8B-4023-818F-BE75DB8C6B19}" dt="2020-10-30T07:43:26.025" v="1019" actId="27918"/>
        <pc:sldMkLst>
          <pc:docMk/>
          <pc:sldMk cId="1240604514" sldId="2474"/>
        </pc:sldMkLst>
        <pc:graphicFrameChg chg="modGraphic">
          <ac:chgData name="Victor Alejandro" userId="61baf302-dc97-4729-b85e-f895bc691e0b" providerId="ADAL" clId="{4B63539F-FD8B-4023-818F-BE75DB8C6B19}" dt="2020-10-30T05:01:55.229" v="659" actId="6549"/>
          <ac:graphicFrameMkLst>
            <pc:docMk/>
            <pc:sldMk cId="1240604514" sldId="2474"/>
            <ac:graphicFrameMk id="7" creationId="{38ECB54F-E39B-4647-8E7E-EC9DED29C1F7}"/>
          </ac:graphicFrameMkLst>
        </pc:graphicFrameChg>
        <pc:graphicFrameChg chg="mod modGraphic">
          <ac:chgData name="Victor Alejandro" userId="61baf302-dc97-4729-b85e-f895bc691e0b" providerId="ADAL" clId="{4B63539F-FD8B-4023-818F-BE75DB8C6B19}" dt="2020-10-30T04:20:23.483" v="149" actId="207"/>
          <ac:graphicFrameMkLst>
            <pc:docMk/>
            <pc:sldMk cId="1240604514" sldId="2474"/>
            <ac:graphicFrameMk id="9" creationId="{1DD362B8-E3B7-834B-8330-3B74D0A1FD95}"/>
          </ac:graphicFrameMkLst>
        </pc:graphicFrameChg>
      </pc:sldChg>
      <pc:sldChg chg="modSp mod">
        <pc:chgData name="Victor Alejandro" userId="61baf302-dc97-4729-b85e-f895bc691e0b" providerId="ADAL" clId="{4B63539F-FD8B-4023-818F-BE75DB8C6B19}" dt="2020-10-30T07:44:08.439" v="1024" actId="27918"/>
        <pc:sldMkLst>
          <pc:docMk/>
          <pc:sldMk cId="4289203802" sldId="2477"/>
        </pc:sldMkLst>
        <pc:graphicFrameChg chg="modGraphic">
          <ac:chgData name="Victor Alejandro" userId="61baf302-dc97-4729-b85e-f895bc691e0b" providerId="ADAL" clId="{4B63539F-FD8B-4023-818F-BE75DB8C6B19}" dt="2020-10-30T05:03:17.971" v="713" actId="20577"/>
          <ac:graphicFrameMkLst>
            <pc:docMk/>
            <pc:sldMk cId="4289203802" sldId="2477"/>
            <ac:graphicFrameMk id="7" creationId="{38ECB54F-E39B-4647-8E7E-EC9DED29C1F7}"/>
          </ac:graphicFrameMkLst>
        </pc:graphicFrameChg>
        <pc:graphicFrameChg chg="mod modGraphic">
          <ac:chgData name="Victor Alejandro" userId="61baf302-dc97-4729-b85e-f895bc691e0b" providerId="ADAL" clId="{4B63539F-FD8B-4023-818F-BE75DB8C6B19}" dt="2020-10-30T04:20:46.566" v="151" actId="207"/>
          <ac:graphicFrameMkLst>
            <pc:docMk/>
            <pc:sldMk cId="4289203802" sldId="2477"/>
            <ac:graphicFrameMk id="9" creationId="{1DD362B8-E3B7-834B-8330-3B74D0A1FD95}"/>
          </ac:graphicFrameMkLst>
        </pc:graphicFrameChg>
      </pc:sldChg>
      <pc:sldChg chg="modSp mod">
        <pc:chgData name="Victor Alejandro" userId="61baf302-dc97-4729-b85e-f895bc691e0b" providerId="ADAL" clId="{4B63539F-FD8B-4023-818F-BE75DB8C6B19}" dt="2020-10-30T07:44:44.333" v="1029" actId="27918"/>
        <pc:sldMkLst>
          <pc:docMk/>
          <pc:sldMk cId="3674047237" sldId="2480"/>
        </pc:sldMkLst>
        <pc:graphicFrameChg chg="modGraphic">
          <ac:chgData name="Victor Alejandro" userId="61baf302-dc97-4729-b85e-f895bc691e0b" providerId="ADAL" clId="{4B63539F-FD8B-4023-818F-BE75DB8C6B19}" dt="2020-10-30T05:03:45.057" v="720" actId="20577"/>
          <ac:graphicFrameMkLst>
            <pc:docMk/>
            <pc:sldMk cId="3674047237" sldId="2480"/>
            <ac:graphicFrameMk id="7" creationId="{38ECB54F-E39B-4647-8E7E-EC9DED29C1F7}"/>
          </ac:graphicFrameMkLst>
        </pc:graphicFrameChg>
        <pc:graphicFrameChg chg="mod modGraphic">
          <ac:chgData name="Victor Alejandro" userId="61baf302-dc97-4729-b85e-f895bc691e0b" providerId="ADAL" clId="{4B63539F-FD8B-4023-818F-BE75DB8C6B19}" dt="2020-10-30T04:21:06.301" v="153" actId="207"/>
          <ac:graphicFrameMkLst>
            <pc:docMk/>
            <pc:sldMk cId="3674047237" sldId="2480"/>
            <ac:graphicFrameMk id="9" creationId="{1DD362B8-E3B7-834B-8330-3B74D0A1FD95}"/>
          </ac:graphicFrameMkLst>
        </pc:graphicFrameChg>
      </pc:sldChg>
      <pc:sldChg chg="modSp mod">
        <pc:chgData name="Victor Alejandro" userId="61baf302-dc97-4729-b85e-f895bc691e0b" providerId="ADAL" clId="{4B63539F-FD8B-4023-818F-BE75DB8C6B19}" dt="2020-10-30T08:20:44.624" v="1158" actId="27918"/>
        <pc:sldMkLst>
          <pc:docMk/>
          <pc:sldMk cId="2780831400" sldId="2483"/>
        </pc:sldMkLst>
        <pc:graphicFrameChg chg="mod modGraphic">
          <ac:chgData name="Victor Alejandro" userId="61baf302-dc97-4729-b85e-f895bc691e0b" providerId="ADAL" clId="{4B63539F-FD8B-4023-818F-BE75DB8C6B19}" dt="2020-10-30T05:05:48.548" v="743" actId="14100"/>
          <ac:graphicFrameMkLst>
            <pc:docMk/>
            <pc:sldMk cId="2780831400" sldId="2483"/>
            <ac:graphicFrameMk id="7" creationId="{38ECB54F-E39B-4647-8E7E-EC9DED29C1F7}"/>
          </ac:graphicFrameMkLst>
        </pc:graphicFrameChg>
        <pc:graphicFrameChg chg="mod modGraphic">
          <ac:chgData name="Victor Alejandro" userId="61baf302-dc97-4729-b85e-f895bc691e0b" providerId="ADAL" clId="{4B63539F-FD8B-4023-818F-BE75DB8C6B19}" dt="2020-10-30T04:21:27.883" v="155" actId="207"/>
          <ac:graphicFrameMkLst>
            <pc:docMk/>
            <pc:sldMk cId="2780831400" sldId="2483"/>
            <ac:graphicFrameMk id="9" creationId="{1DD362B8-E3B7-834B-8330-3B74D0A1FD95}"/>
          </ac:graphicFrameMkLst>
        </pc:graphicFrameChg>
      </pc:sldChg>
      <pc:sldChg chg="modSp mod">
        <pc:chgData name="Victor Alejandro" userId="61baf302-dc97-4729-b85e-f895bc691e0b" providerId="ADAL" clId="{4B63539F-FD8B-4023-818F-BE75DB8C6B19}" dt="2020-10-30T07:54:37.184" v="1045" actId="27918"/>
        <pc:sldMkLst>
          <pc:docMk/>
          <pc:sldMk cId="3591636093" sldId="2489"/>
        </pc:sldMkLst>
        <pc:graphicFrameChg chg="modGraphic">
          <ac:chgData name="Victor Alejandro" userId="61baf302-dc97-4729-b85e-f895bc691e0b" providerId="ADAL" clId="{4B63539F-FD8B-4023-818F-BE75DB8C6B19}" dt="2020-10-30T07:53:57.741" v="1040" actId="20577"/>
          <ac:graphicFrameMkLst>
            <pc:docMk/>
            <pc:sldMk cId="3591636093" sldId="2489"/>
            <ac:graphicFrameMk id="7" creationId="{38ECB54F-E39B-4647-8E7E-EC9DED29C1F7}"/>
          </ac:graphicFrameMkLst>
        </pc:graphicFrameChg>
        <pc:graphicFrameChg chg="mod modGraphic">
          <ac:chgData name="Victor Alejandro" userId="61baf302-dc97-4729-b85e-f895bc691e0b" providerId="ADAL" clId="{4B63539F-FD8B-4023-818F-BE75DB8C6B19}" dt="2020-10-30T04:22:29.936" v="157" actId="207"/>
          <ac:graphicFrameMkLst>
            <pc:docMk/>
            <pc:sldMk cId="3591636093" sldId="2489"/>
            <ac:graphicFrameMk id="9" creationId="{1DD362B8-E3B7-834B-8330-3B74D0A1FD95}"/>
          </ac:graphicFrameMkLst>
        </pc:graphicFrameChg>
      </pc:sldChg>
      <pc:sldChg chg="modSp mod">
        <pc:chgData name="Victor Alejandro" userId="61baf302-dc97-4729-b85e-f895bc691e0b" providerId="ADAL" clId="{4B63539F-FD8B-4023-818F-BE75DB8C6B19}" dt="2020-10-30T04:22:51.897" v="159" actId="207"/>
        <pc:sldMkLst>
          <pc:docMk/>
          <pc:sldMk cId="297610379" sldId="2490"/>
        </pc:sldMkLst>
        <pc:graphicFrameChg chg="mod modGraphic">
          <ac:chgData name="Victor Alejandro" userId="61baf302-dc97-4729-b85e-f895bc691e0b" providerId="ADAL" clId="{4B63539F-FD8B-4023-818F-BE75DB8C6B19}" dt="2020-10-30T04:22:51.897" v="159" actId="207"/>
          <ac:graphicFrameMkLst>
            <pc:docMk/>
            <pc:sldMk cId="297610379" sldId="2490"/>
            <ac:graphicFrameMk id="9" creationId="{1DD362B8-E3B7-834B-8330-3B74D0A1FD95}"/>
          </ac:graphicFrameMkLst>
        </pc:graphicFrameChg>
      </pc:sldChg>
      <pc:sldChg chg="modSp mod">
        <pc:chgData name="Victor Alejandro" userId="61baf302-dc97-4729-b85e-f895bc691e0b" providerId="ADAL" clId="{4B63539F-FD8B-4023-818F-BE75DB8C6B19}" dt="2020-10-30T07:57:00.962" v="1050" actId="27918"/>
        <pc:sldMkLst>
          <pc:docMk/>
          <pc:sldMk cId="1445202876" sldId="2496"/>
        </pc:sldMkLst>
        <pc:graphicFrameChg chg="modGraphic">
          <ac:chgData name="Victor Alejandro" userId="61baf302-dc97-4729-b85e-f895bc691e0b" providerId="ADAL" clId="{4B63539F-FD8B-4023-818F-BE75DB8C6B19}" dt="2020-10-30T05:09:18.441" v="805" actId="2165"/>
          <ac:graphicFrameMkLst>
            <pc:docMk/>
            <pc:sldMk cId="1445202876" sldId="2496"/>
            <ac:graphicFrameMk id="7" creationId="{38ECB54F-E39B-4647-8E7E-EC9DED29C1F7}"/>
          </ac:graphicFrameMkLst>
        </pc:graphicFrameChg>
        <pc:graphicFrameChg chg="mod modGraphic">
          <ac:chgData name="Victor Alejandro" userId="61baf302-dc97-4729-b85e-f895bc691e0b" providerId="ADAL" clId="{4B63539F-FD8B-4023-818F-BE75DB8C6B19}" dt="2020-10-30T04:23:14.015" v="161" actId="207"/>
          <ac:graphicFrameMkLst>
            <pc:docMk/>
            <pc:sldMk cId="1445202876" sldId="2496"/>
            <ac:graphicFrameMk id="9" creationId="{1DD362B8-E3B7-834B-8330-3B74D0A1FD95}"/>
          </ac:graphicFrameMkLst>
        </pc:graphicFrameChg>
      </pc:sldChg>
      <pc:sldChg chg="modSp mod">
        <pc:chgData name="Victor Alejandro" userId="61baf302-dc97-4729-b85e-f895bc691e0b" providerId="ADAL" clId="{4B63539F-FD8B-4023-818F-BE75DB8C6B19}" dt="2020-10-30T07:57:34.111" v="1055" actId="27918"/>
        <pc:sldMkLst>
          <pc:docMk/>
          <pc:sldMk cId="2848493073" sldId="2499"/>
        </pc:sldMkLst>
        <pc:graphicFrameChg chg="modGraphic">
          <ac:chgData name="Victor Alejandro" userId="61baf302-dc97-4729-b85e-f895bc691e0b" providerId="ADAL" clId="{4B63539F-FD8B-4023-818F-BE75DB8C6B19}" dt="2020-10-30T05:09:48.065" v="812" actId="20577"/>
          <ac:graphicFrameMkLst>
            <pc:docMk/>
            <pc:sldMk cId="2848493073" sldId="2499"/>
            <ac:graphicFrameMk id="7" creationId="{38ECB54F-E39B-4647-8E7E-EC9DED29C1F7}"/>
          </ac:graphicFrameMkLst>
        </pc:graphicFrameChg>
        <pc:graphicFrameChg chg="mod modGraphic">
          <ac:chgData name="Victor Alejandro" userId="61baf302-dc97-4729-b85e-f895bc691e0b" providerId="ADAL" clId="{4B63539F-FD8B-4023-818F-BE75DB8C6B19}" dt="2020-10-30T04:23:33.205" v="163" actId="207"/>
          <ac:graphicFrameMkLst>
            <pc:docMk/>
            <pc:sldMk cId="2848493073" sldId="2499"/>
            <ac:graphicFrameMk id="9" creationId="{1DD362B8-E3B7-834B-8330-3B74D0A1FD95}"/>
          </ac:graphicFrameMkLst>
        </pc:graphicFrameChg>
      </pc:sldChg>
      <pc:sldChg chg="modSp mod">
        <pc:chgData name="Victor Alejandro" userId="61baf302-dc97-4729-b85e-f895bc691e0b" providerId="ADAL" clId="{4B63539F-FD8B-4023-818F-BE75DB8C6B19}" dt="2020-10-30T07:59:36.159" v="1060" actId="27918"/>
        <pc:sldMkLst>
          <pc:docMk/>
          <pc:sldMk cId="3351647259" sldId="2502"/>
        </pc:sldMkLst>
        <pc:graphicFrameChg chg="modGraphic">
          <ac:chgData name="Victor Alejandro" userId="61baf302-dc97-4729-b85e-f895bc691e0b" providerId="ADAL" clId="{4B63539F-FD8B-4023-818F-BE75DB8C6B19}" dt="2020-10-30T05:10:47.101" v="841" actId="113"/>
          <ac:graphicFrameMkLst>
            <pc:docMk/>
            <pc:sldMk cId="3351647259" sldId="2502"/>
            <ac:graphicFrameMk id="7" creationId="{38ECB54F-E39B-4647-8E7E-EC9DED29C1F7}"/>
          </ac:graphicFrameMkLst>
        </pc:graphicFrameChg>
        <pc:graphicFrameChg chg="mod modGraphic">
          <ac:chgData name="Victor Alejandro" userId="61baf302-dc97-4729-b85e-f895bc691e0b" providerId="ADAL" clId="{4B63539F-FD8B-4023-818F-BE75DB8C6B19}" dt="2020-10-30T04:23:51.067" v="165" actId="207"/>
          <ac:graphicFrameMkLst>
            <pc:docMk/>
            <pc:sldMk cId="3351647259" sldId="2502"/>
            <ac:graphicFrameMk id="9" creationId="{1DD362B8-E3B7-834B-8330-3B74D0A1FD95}"/>
          </ac:graphicFrameMkLst>
        </pc:graphicFrameChg>
      </pc:sldChg>
      <pc:sldChg chg="del">
        <pc:chgData name="Victor Alejandro" userId="61baf302-dc97-4729-b85e-f895bc691e0b" providerId="ADAL" clId="{4B63539F-FD8B-4023-818F-BE75DB8C6B19}" dt="2020-10-30T04:11:59.647" v="0" actId="47"/>
        <pc:sldMkLst>
          <pc:docMk/>
          <pc:sldMk cId="1007109346" sldId="2519"/>
        </pc:sldMkLst>
      </pc:sldChg>
      <pc:sldChg chg="modSp mod">
        <pc:chgData name="Victor Alejandro" userId="61baf302-dc97-4729-b85e-f895bc691e0b" providerId="ADAL" clId="{4B63539F-FD8B-4023-818F-BE75DB8C6B19}" dt="2020-10-30T08:16:18.255" v="1152" actId="20577"/>
        <pc:sldMkLst>
          <pc:docMk/>
          <pc:sldMk cId="1469702954" sldId="2527"/>
        </pc:sldMkLst>
        <pc:spChg chg="mod">
          <ac:chgData name="Victor Alejandro" userId="61baf302-dc97-4729-b85e-f895bc691e0b" providerId="ADAL" clId="{4B63539F-FD8B-4023-818F-BE75DB8C6B19}" dt="2020-10-30T06:16:32.585" v="985" actId="1076"/>
          <ac:spMkLst>
            <pc:docMk/>
            <pc:sldMk cId="1469702954" sldId="2527"/>
            <ac:spMk id="6" creationId="{00000000-0000-0000-0000-000000000000}"/>
          </ac:spMkLst>
        </pc:spChg>
        <pc:graphicFrameChg chg="mod modGraphic">
          <ac:chgData name="Victor Alejandro" userId="61baf302-dc97-4729-b85e-f895bc691e0b" providerId="ADAL" clId="{4B63539F-FD8B-4023-818F-BE75DB8C6B19}" dt="2020-10-30T04:17:52.409" v="131" actId="1076"/>
          <ac:graphicFrameMkLst>
            <pc:docMk/>
            <pc:sldMk cId="1469702954" sldId="2527"/>
            <ac:graphicFrameMk id="9" creationId="{1DD362B8-E3B7-834B-8330-3B74D0A1FD95}"/>
          </ac:graphicFrameMkLst>
        </pc:graphicFrameChg>
        <pc:graphicFrameChg chg="mod">
          <ac:chgData name="Victor Alejandro" userId="61baf302-dc97-4729-b85e-f895bc691e0b" providerId="ADAL" clId="{4B63539F-FD8B-4023-818F-BE75DB8C6B19}" dt="2020-10-30T06:16:22.374" v="984"/>
          <ac:graphicFrameMkLst>
            <pc:docMk/>
            <pc:sldMk cId="1469702954" sldId="2527"/>
            <ac:graphicFrameMk id="10" creationId="{EC6A35B7-C0ED-5C4F-B136-9651B6452077}"/>
          </ac:graphicFrameMkLst>
        </pc:graphicFrameChg>
        <pc:graphicFrameChg chg="mod modGraphic">
          <ac:chgData name="Victor Alejandro" userId="61baf302-dc97-4729-b85e-f895bc691e0b" providerId="ADAL" clId="{4B63539F-FD8B-4023-818F-BE75DB8C6B19}" dt="2020-10-30T08:16:18.255" v="1152" actId="20577"/>
          <ac:graphicFrameMkLst>
            <pc:docMk/>
            <pc:sldMk cId="1469702954" sldId="2527"/>
            <ac:graphicFrameMk id="12" creationId="{16CD1B4F-4F43-4FB2-A76A-A56BB67DCA6A}"/>
          </ac:graphicFrameMkLst>
        </pc:graphicFrameChg>
        <pc:graphicFrameChg chg="modGraphic">
          <ac:chgData name="Victor Alejandro" userId="61baf302-dc97-4729-b85e-f895bc691e0b" providerId="ADAL" clId="{4B63539F-FD8B-4023-818F-BE75DB8C6B19}" dt="2020-10-30T04:44:24.142" v="327" actId="20577"/>
          <ac:graphicFrameMkLst>
            <pc:docMk/>
            <pc:sldMk cId="1469702954" sldId="2527"/>
            <ac:graphicFrameMk id="14" creationId="{2D367FE2-E0BA-4E6B-BE73-1D42BEB6358E}"/>
          </ac:graphicFrameMkLst>
        </pc:graphicFrameChg>
      </pc:sldChg>
      <pc:sldChg chg="del">
        <pc:chgData name="Victor Alejandro" userId="61baf302-dc97-4729-b85e-f895bc691e0b" providerId="ADAL" clId="{4B63539F-FD8B-4023-818F-BE75DB8C6B19}" dt="2020-10-30T04:12:04.955" v="10" actId="47"/>
        <pc:sldMkLst>
          <pc:docMk/>
          <pc:sldMk cId="3892969411" sldId="2529"/>
        </pc:sldMkLst>
      </pc:sldChg>
      <pc:sldChg chg="del">
        <pc:chgData name="Victor Alejandro" userId="61baf302-dc97-4729-b85e-f895bc691e0b" providerId="ADAL" clId="{4B63539F-FD8B-4023-818F-BE75DB8C6B19}" dt="2020-10-30T04:12:00.207" v="1" actId="47"/>
        <pc:sldMkLst>
          <pc:docMk/>
          <pc:sldMk cId="1191698335" sldId="2530"/>
        </pc:sldMkLst>
      </pc:sldChg>
      <pc:sldChg chg="del">
        <pc:chgData name="Victor Alejandro" userId="61baf302-dc97-4729-b85e-f895bc691e0b" providerId="ADAL" clId="{4B63539F-FD8B-4023-818F-BE75DB8C6B19}" dt="2020-10-30T04:12:00.634" v="2" actId="47"/>
        <pc:sldMkLst>
          <pc:docMk/>
          <pc:sldMk cId="3908282492" sldId="2531"/>
        </pc:sldMkLst>
      </pc:sldChg>
      <pc:sldChg chg="del">
        <pc:chgData name="Victor Alejandro" userId="61baf302-dc97-4729-b85e-f895bc691e0b" providerId="ADAL" clId="{4B63539F-FD8B-4023-818F-BE75DB8C6B19}" dt="2020-10-30T04:12:01.008" v="3" actId="47"/>
        <pc:sldMkLst>
          <pc:docMk/>
          <pc:sldMk cId="2630242748" sldId="2532"/>
        </pc:sldMkLst>
      </pc:sldChg>
      <pc:sldChg chg="del">
        <pc:chgData name="Victor Alejandro" userId="61baf302-dc97-4729-b85e-f895bc691e0b" providerId="ADAL" clId="{4B63539F-FD8B-4023-818F-BE75DB8C6B19}" dt="2020-10-30T04:12:01.572" v="4" actId="47"/>
        <pc:sldMkLst>
          <pc:docMk/>
          <pc:sldMk cId="223617280" sldId="2533"/>
        </pc:sldMkLst>
      </pc:sldChg>
      <pc:sldChg chg="del">
        <pc:chgData name="Victor Alejandro" userId="61baf302-dc97-4729-b85e-f895bc691e0b" providerId="ADAL" clId="{4B63539F-FD8B-4023-818F-BE75DB8C6B19}" dt="2020-10-30T04:12:01.929" v="5" actId="47"/>
        <pc:sldMkLst>
          <pc:docMk/>
          <pc:sldMk cId="279696271" sldId="2534"/>
        </pc:sldMkLst>
      </pc:sldChg>
      <pc:sldChg chg="del">
        <pc:chgData name="Victor Alejandro" userId="61baf302-dc97-4729-b85e-f895bc691e0b" providerId="ADAL" clId="{4B63539F-FD8B-4023-818F-BE75DB8C6B19}" dt="2020-10-30T04:12:02.433" v="6" actId="47"/>
        <pc:sldMkLst>
          <pc:docMk/>
          <pc:sldMk cId="1501400630" sldId="2535"/>
        </pc:sldMkLst>
      </pc:sldChg>
      <pc:sldChg chg="del">
        <pc:chgData name="Victor Alejandro" userId="61baf302-dc97-4729-b85e-f895bc691e0b" providerId="ADAL" clId="{4B63539F-FD8B-4023-818F-BE75DB8C6B19}" dt="2020-10-30T04:12:02.924" v="7" actId="47"/>
        <pc:sldMkLst>
          <pc:docMk/>
          <pc:sldMk cId="1235268882" sldId="2536"/>
        </pc:sldMkLst>
      </pc:sldChg>
      <pc:sldChg chg="del">
        <pc:chgData name="Victor Alejandro" userId="61baf302-dc97-4729-b85e-f895bc691e0b" providerId="ADAL" clId="{4B63539F-FD8B-4023-818F-BE75DB8C6B19}" dt="2020-10-30T04:12:03.419" v="8" actId="47"/>
        <pc:sldMkLst>
          <pc:docMk/>
          <pc:sldMk cId="2014027230" sldId="2537"/>
        </pc:sldMkLst>
      </pc:sldChg>
      <pc:sldChg chg="del">
        <pc:chgData name="Victor Alejandro" userId="61baf302-dc97-4729-b85e-f895bc691e0b" providerId="ADAL" clId="{4B63539F-FD8B-4023-818F-BE75DB8C6B19}" dt="2020-10-30T04:12:05.307" v="11" actId="47"/>
        <pc:sldMkLst>
          <pc:docMk/>
          <pc:sldMk cId="1434449529" sldId="2539"/>
        </pc:sldMkLst>
      </pc:sldChg>
      <pc:sldChg chg="del">
        <pc:chgData name="Victor Alejandro" userId="61baf302-dc97-4729-b85e-f895bc691e0b" providerId="ADAL" clId="{4B63539F-FD8B-4023-818F-BE75DB8C6B19}" dt="2020-10-30T04:12:05.686" v="12" actId="47"/>
        <pc:sldMkLst>
          <pc:docMk/>
          <pc:sldMk cId="20411235" sldId="2540"/>
        </pc:sldMkLst>
      </pc:sldChg>
      <pc:sldChg chg="del">
        <pc:chgData name="Victor Alejandro" userId="61baf302-dc97-4729-b85e-f895bc691e0b" providerId="ADAL" clId="{4B63539F-FD8B-4023-818F-BE75DB8C6B19}" dt="2020-10-30T04:12:06.166" v="13" actId="47"/>
        <pc:sldMkLst>
          <pc:docMk/>
          <pc:sldMk cId="2624113015" sldId="2541"/>
        </pc:sldMkLst>
      </pc:sldChg>
      <pc:sldChg chg="del">
        <pc:chgData name="Victor Alejandro" userId="61baf302-dc97-4729-b85e-f895bc691e0b" providerId="ADAL" clId="{4B63539F-FD8B-4023-818F-BE75DB8C6B19}" dt="2020-10-30T04:12:06.821" v="14" actId="47"/>
        <pc:sldMkLst>
          <pc:docMk/>
          <pc:sldMk cId="2772480941" sldId="2542"/>
        </pc:sldMkLst>
      </pc:sldChg>
      <pc:sldChg chg="del">
        <pc:chgData name="Victor Alejandro" userId="61baf302-dc97-4729-b85e-f895bc691e0b" providerId="ADAL" clId="{4B63539F-FD8B-4023-818F-BE75DB8C6B19}" dt="2020-10-30T04:12:07.410" v="15" actId="47"/>
        <pc:sldMkLst>
          <pc:docMk/>
          <pc:sldMk cId="3894348846" sldId="2543"/>
        </pc:sldMkLst>
      </pc:sldChg>
      <pc:sldChg chg="del">
        <pc:chgData name="Victor Alejandro" userId="61baf302-dc97-4729-b85e-f895bc691e0b" providerId="ADAL" clId="{4B63539F-FD8B-4023-818F-BE75DB8C6B19}" dt="2020-10-30T04:12:08.049" v="16" actId="47"/>
        <pc:sldMkLst>
          <pc:docMk/>
          <pc:sldMk cId="3828250897" sldId="2544"/>
        </pc:sldMkLst>
      </pc:sldChg>
      <pc:sldChg chg="del">
        <pc:chgData name="Victor Alejandro" userId="61baf302-dc97-4729-b85e-f895bc691e0b" providerId="ADAL" clId="{4B63539F-FD8B-4023-818F-BE75DB8C6B19}" dt="2020-10-30T04:12:08.736" v="17" actId="47"/>
        <pc:sldMkLst>
          <pc:docMk/>
          <pc:sldMk cId="1468926327" sldId="2545"/>
        </pc:sldMkLst>
      </pc:sldChg>
      <pc:sldChg chg="del">
        <pc:chgData name="Victor Alejandro" userId="61baf302-dc97-4729-b85e-f895bc691e0b" providerId="ADAL" clId="{4B63539F-FD8B-4023-818F-BE75DB8C6B19}" dt="2020-10-30T04:12:09.314" v="18" actId="47"/>
        <pc:sldMkLst>
          <pc:docMk/>
          <pc:sldMk cId="4045767379" sldId="2546"/>
        </pc:sldMkLst>
      </pc:sldChg>
      <pc:sldChg chg="del">
        <pc:chgData name="Victor Alejandro" userId="61baf302-dc97-4729-b85e-f895bc691e0b" providerId="ADAL" clId="{4B63539F-FD8B-4023-818F-BE75DB8C6B19}" dt="2020-10-30T04:12:11.229" v="20" actId="47"/>
        <pc:sldMkLst>
          <pc:docMk/>
          <pc:sldMk cId="2587318046" sldId="2547"/>
        </pc:sldMkLst>
      </pc:sldChg>
      <pc:sldChg chg="del">
        <pc:chgData name="Victor Alejandro" userId="61baf302-dc97-4729-b85e-f895bc691e0b" providerId="ADAL" clId="{4B63539F-FD8B-4023-818F-BE75DB8C6B19}" dt="2020-10-30T04:12:12.021" v="22" actId="47"/>
        <pc:sldMkLst>
          <pc:docMk/>
          <pc:sldMk cId="1739529713" sldId="2548"/>
        </pc:sldMkLst>
      </pc:sldChg>
      <pc:sldChg chg="del">
        <pc:chgData name="Victor Alejandro" userId="61baf302-dc97-4729-b85e-f895bc691e0b" providerId="ADAL" clId="{4B63539F-FD8B-4023-818F-BE75DB8C6B19}" dt="2020-10-30T04:12:11.647" v="21" actId="47"/>
        <pc:sldMkLst>
          <pc:docMk/>
          <pc:sldMk cId="3213748579" sldId="2549"/>
        </pc:sldMkLst>
      </pc:sldChg>
      <pc:sldChg chg="del">
        <pc:chgData name="Victor Alejandro" userId="61baf302-dc97-4729-b85e-f895bc691e0b" providerId="ADAL" clId="{4B63539F-FD8B-4023-818F-BE75DB8C6B19}" dt="2020-10-30T04:12:12.251" v="23" actId="47"/>
        <pc:sldMkLst>
          <pc:docMk/>
          <pc:sldMk cId="2234371118" sldId="2550"/>
        </pc:sldMkLst>
      </pc:sldChg>
      <pc:sldChg chg="del">
        <pc:chgData name="Victor Alejandro" userId="61baf302-dc97-4729-b85e-f895bc691e0b" providerId="ADAL" clId="{4B63539F-FD8B-4023-818F-BE75DB8C6B19}" dt="2020-10-30T04:12:17.247" v="26" actId="47"/>
        <pc:sldMkLst>
          <pc:docMk/>
          <pc:sldMk cId="1357012021" sldId="2551"/>
        </pc:sldMkLst>
      </pc:sldChg>
      <pc:sldChg chg="del">
        <pc:chgData name="Victor Alejandro" userId="61baf302-dc97-4729-b85e-f895bc691e0b" providerId="ADAL" clId="{4B63539F-FD8B-4023-818F-BE75DB8C6B19}" dt="2020-10-30T04:12:18.525" v="28" actId="47"/>
        <pc:sldMkLst>
          <pc:docMk/>
          <pc:sldMk cId="2712784507" sldId="2552"/>
        </pc:sldMkLst>
      </pc:sldChg>
      <pc:sldChg chg="del">
        <pc:chgData name="Victor Alejandro" userId="61baf302-dc97-4729-b85e-f895bc691e0b" providerId="ADAL" clId="{4B63539F-FD8B-4023-818F-BE75DB8C6B19}" dt="2020-10-30T04:12:17.886" v="27" actId="47"/>
        <pc:sldMkLst>
          <pc:docMk/>
          <pc:sldMk cId="1725028885" sldId="2553"/>
        </pc:sldMkLst>
      </pc:sldChg>
      <pc:sldChg chg="del">
        <pc:chgData name="Victor Alejandro" userId="61baf302-dc97-4729-b85e-f895bc691e0b" providerId="ADAL" clId="{4B63539F-FD8B-4023-818F-BE75DB8C6B19}" dt="2020-10-30T04:12:18.974" v="29" actId="47"/>
        <pc:sldMkLst>
          <pc:docMk/>
          <pc:sldMk cId="3331664887" sldId="2554"/>
        </pc:sldMkLst>
      </pc:sldChg>
      <pc:sldChg chg="del">
        <pc:chgData name="Victor Alejandro" userId="61baf302-dc97-4729-b85e-f895bc691e0b" providerId="ADAL" clId="{4B63539F-FD8B-4023-818F-BE75DB8C6B19}" dt="2020-10-30T04:12:20.816" v="30" actId="47"/>
        <pc:sldMkLst>
          <pc:docMk/>
          <pc:sldMk cId="2651256500" sldId="2555"/>
        </pc:sldMkLst>
      </pc:sldChg>
      <pc:sldChg chg="del">
        <pc:chgData name="Victor Alejandro" userId="61baf302-dc97-4729-b85e-f895bc691e0b" providerId="ADAL" clId="{4B63539F-FD8B-4023-818F-BE75DB8C6B19}" dt="2020-10-30T04:12:22.809" v="33" actId="47"/>
        <pc:sldMkLst>
          <pc:docMk/>
          <pc:sldMk cId="1717245937" sldId="2556"/>
        </pc:sldMkLst>
      </pc:sldChg>
      <pc:sldChg chg="del">
        <pc:chgData name="Victor Alejandro" userId="61baf302-dc97-4729-b85e-f895bc691e0b" providerId="ADAL" clId="{4B63539F-FD8B-4023-818F-BE75DB8C6B19}" dt="2020-10-30T04:12:21.269" v="31" actId="47"/>
        <pc:sldMkLst>
          <pc:docMk/>
          <pc:sldMk cId="1475493317" sldId="2557"/>
        </pc:sldMkLst>
      </pc:sldChg>
      <pc:sldChg chg="del">
        <pc:chgData name="Victor Alejandro" userId="61baf302-dc97-4729-b85e-f895bc691e0b" providerId="ADAL" clId="{4B63539F-FD8B-4023-818F-BE75DB8C6B19}" dt="2020-10-30T04:12:22.024" v="32" actId="47"/>
        <pc:sldMkLst>
          <pc:docMk/>
          <pc:sldMk cId="3138411071" sldId="2558"/>
        </pc:sldMkLst>
      </pc:sldChg>
      <pc:sldChg chg="del">
        <pc:chgData name="Victor Alejandro" userId="61baf302-dc97-4729-b85e-f895bc691e0b" providerId="ADAL" clId="{4B63539F-FD8B-4023-818F-BE75DB8C6B19}" dt="2020-10-30T04:12:23.362" v="34" actId="47"/>
        <pc:sldMkLst>
          <pc:docMk/>
          <pc:sldMk cId="2647871753" sldId="2559"/>
        </pc:sldMkLst>
      </pc:sldChg>
      <pc:sldChg chg="del">
        <pc:chgData name="Victor Alejandro" userId="61baf302-dc97-4729-b85e-f895bc691e0b" providerId="ADAL" clId="{4B63539F-FD8B-4023-818F-BE75DB8C6B19}" dt="2020-10-30T04:12:23.961" v="35" actId="47"/>
        <pc:sldMkLst>
          <pc:docMk/>
          <pc:sldMk cId="3939756595" sldId="2560"/>
        </pc:sldMkLst>
      </pc:sldChg>
      <pc:sldChg chg="del">
        <pc:chgData name="Victor Alejandro" userId="61baf302-dc97-4729-b85e-f895bc691e0b" providerId="ADAL" clId="{4B63539F-FD8B-4023-818F-BE75DB8C6B19}" dt="2020-10-30T04:12:28.512" v="36" actId="47"/>
        <pc:sldMkLst>
          <pc:docMk/>
          <pc:sldMk cId="1256085250" sldId="2561"/>
        </pc:sldMkLst>
      </pc:sldChg>
      <pc:sldChg chg="del">
        <pc:chgData name="Victor Alejandro" userId="61baf302-dc97-4729-b85e-f895bc691e0b" providerId="ADAL" clId="{4B63539F-FD8B-4023-818F-BE75DB8C6B19}" dt="2020-10-30T04:12:30.109" v="38" actId="47"/>
        <pc:sldMkLst>
          <pc:docMk/>
          <pc:sldMk cId="410401590" sldId="2562"/>
        </pc:sldMkLst>
      </pc:sldChg>
      <pc:sldChg chg="del">
        <pc:chgData name="Victor Alejandro" userId="61baf302-dc97-4729-b85e-f895bc691e0b" providerId="ADAL" clId="{4B63539F-FD8B-4023-818F-BE75DB8C6B19}" dt="2020-10-30T04:12:29.263" v="37" actId="47"/>
        <pc:sldMkLst>
          <pc:docMk/>
          <pc:sldMk cId="3963912040" sldId="2563"/>
        </pc:sldMkLst>
      </pc:sldChg>
      <pc:sldChg chg="del">
        <pc:chgData name="Victor Alejandro" userId="61baf302-dc97-4729-b85e-f895bc691e0b" providerId="ADAL" clId="{4B63539F-FD8B-4023-818F-BE75DB8C6B19}" dt="2020-10-30T04:12:31.060" v="39" actId="47"/>
        <pc:sldMkLst>
          <pc:docMk/>
          <pc:sldMk cId="2279783527" sldId="2564"/>
        </pc:sldMkLst>
      </pc:sldChg>
      <pc:sldChg chg="del">
        <pc:chgData name="Victor Alejandro" userId="61baf302-dc97-4729-b85e-f895bc691e0b" providerId="ADAL" clId="{4B63539F-FD8B-4023-818F-BE75DB8C6B19}" dt="2020-10-30T04:12:32.997" v="40" actId="47"/>
        <pc:sldMkLst>
          <pc:docMk/>
          <pc:sldMk cId="1336651224" sldId="2565"/>
        </pc:sldMkLst>
      </pc:sldChg>
      <pc:sldChg chg="del">
        <pc:chgData name="Victor Alejandro" userId="61baf302-dc97-4729-b85e-f895bc691e0b" providerId="ADAL" clId="{4B63539F-FD8B-4023-818F-BE75DB8C6B19}" dt="2020-10-30T04:12:33.677" v="41" actId="47"/>
        <pc:sldMkLst>
          <pc:docMk/>
          <pc:sldMk cId="3491391709" sldId="2566"/>
        </pc:sldMkLst>
      </pc:sldChg>
      <pc:sldChg chg="del">
        <pc:chgData name="Victor Alejandro" userId="61baf302-dc97-4729-b85e-f895bc691e0b" providerId="ADAL" clId="{4B63539F-FD8B-4023-818F-BE75DB8C6B19}" dt="2020-10-30T04:12:37.857" v="42" actId="47"/>
        <pc:sldMkLst>
          <pc:docMk/>
          <pc:sldMk cId="3350402034" sldId="2567"/>
        </pc:sldMkLst>
      </pc:sldChg>
      <pc:sldChg chg="del">
        <pc:chgData name="Victor Alejandro" userId="61baf302-dc97-4729-b85e-f895bc691e0b" providerId="ADAL" clId="{4B63539F-FD8B-4023-818F-BE75DB8C6B19}" dt="2020-10-30T04:12:38.540" v="43" actId="47"/>
        <pc:sldMkLst>
          <pc:docMk/>
          <pc:sldMk cId="2302399425" sldId="2568"/>
        </pc:sldMkLst>
      </pc:sldChg>
      <pc:sldChg chg="del">
        <pc:chgData name="Victor Alejandro" userId="61baf302-dc97-4729-b85e-f895bc691e0b" providerId="ADAL" clId="{4B63539F-FD8B-4023-818F-BE75DB8C6B19}" dt="2020-10-30T04:12:42.103" v="44" actId="47"/>
        <pc:sldMkLst>
          <pc:docMk/>
          <pc:sldMk cId="1188885172" sldId="2569"/>
        </pc:sldMkLst>
      </pc:sldChg>
      <pc:sldChg chg="del">
        <pc:chgData name="Victor Alejandro" userId="61baf302-dc97-4729-b85e-f895bc691e0b" providerId="ADAL" clId="{4B63539F-FD8B-4023-818F-BE75DB8C6B19}" dt="2020-10-30T04:12:42.809" v="45" actId="47"/>
        <pc:sldMkLst>
          <pc:docMk/>
          <pc:sldMk cId="3485953592" sldId="2570"/>
        </pc:sldMkLst>
      </pc:sldChg>
      <pc:sldChg chg="del">
        <pc:chgData name="Victor Alejandro" userId="61baf302-dc97-4729-b85e-f895bc691e0b" providerId="ADAL" clId="{4B63539F-FD8B-4023-818F-BE75DB8C6B19}" dt="2020-10-30T04:12:54.506" v="46" actId="47"/>
        <pc:sldMkLst>
          <pc:docMk/>
          <pc:sldMk cId="2790823359" sldId="2571"/>
        </pc:sldMkLst>
      </pc:sldChg>
      <pc:sldChg chg="del">
        <pc:chgData name="Victor Alejandro" userId="61baf302-dc97-4729-b85e-f895bc691e0b" providerId="ADAL" clId="{4B63539F-FD8B-4023-818F-BE75DB8C6B19}" dt="2020-10-30T04:12:55.237" v="47" actId="47"/>
        <pc:sldMkLst>
          <pc:docMk/>
          <pc:sldMk cId="2021009861" sldId="2572"/>
        </pc:sldMkLst>
      </pc:sldChg>
      <pc:sldChg chg="del">
        <pc:chgData name="Victor Alejandro" userId="61baf302-dc97-4729-b85e-f895bc691e0b" providerId="ADAL" clId="{4B63539F-FD8B-4023-818F-BE75DB8C6B19}" dt="2020-10-30T04:12:57.269" v="48" actId="47"/>
        <pc:sldMkLst>
          <pc:docMk/>
          <pc:sldMk cId="1313144780" sldId="2573"/>
        </pc:sldMkLst>
      </pc:sldChg>
      <pc:sldChg chg="del">
        <pc:chgData name="Victor Alejandro" userId="61baf302-dc97-4729-b85e-f895bc691e0b" providerId="ADAL" clId="{4B63539F-FD8B-4023-818F-BE75DB8C6B19}" dt="2020-10-30T04:12:59.433" v="51" actId="47"/>
        <pc:sldMkLst>
          <pc:docMk/>
          <pc:sldMk cId="2924756822" sldId="2574"/>
        </pc:sldMkLst>
      </pc:sldChg>
      <pc:sldChg chg="del">
        <pc:chgData name="Victor Alejandro" userId="61baf302-dc97-4729-b85e-f895bc691e0b" providerId="ADAL" clId="{4B63539F-FD8B-4023-818F-BE75DB8C6B19}" dt="2020-10-30T04:12:58.014" v="49" actId="47"/>
        <pc:sldMkLst>
          <pc:docMk/>
          <pc:sldMk cId="3110335423" sldId="2575"/>
        </pc:sldMkLst>
      </pc:sldChg>
      <pc:sldChg chg="del">
        <pc:chgData name="Victor Alejandro" userId="61baf302-dc97-4729-b85e-f895bc691e0b" providerId="ADAL" clId="{4B63539F-FD8B-4023-818F-BE75DB8C6B19}" dt="2020-10-30T04:12:58.702" v="50" actId="47"/>
        <pc:sldMkLst>
          <pc:docMk/>
          <pc:sldMk cId="463084555" sldId="2576"/>
        </pc:sldMkLst>
      </pc:sldChg>
      <pc:sldChg chg="del">
        <pc:chgData name="Victor Alejandro" userId="61baf302-dc97-4729-b85e-f895bc691e0b" providerId="ADAL" clId="{4B63539F-FD8B-4023-818F-BE75DB8C6B19}" dt="2020-10-30T04:13:00.226" v="52" actId="47"/>
        <pc:sldMkLst>
          <pc:docMk/>
          <pc:sldMk cId="2018744958" sldId="2577"/>
        </pc:sldMkLst>
      </pc:sldChg>
      <pc:sldChg chg="del">
        <pc:chgData name="Victor Alejandro" userId="61baf302-dc97-4729-b85e-f895bc691e0b" providerId="ADAL" clId="{4B63539F-FD8B-4023-818F-BE75DB8C6B19}" dt="2020-10-30T04:13:00.857" v="53" actId="47"/>
        <pc:sldMkLst>
          <pc:docMk/>
          <pc:sldMk cId="2857028780" sldId="2578"/>
        </pc:sldMkLst>
      </pc:sldChg>
      <pc:sldChg chg="del">
        <pc:chgData name="Victor Alejandro" userId="61baf302-dc97-4729-b85e-f895bc691e0b" providerId="ADAL" clId="{4B63539F-FD8B-4023-818F-BE75DB8C6B19}" dt="2020-10-30T04:13:02.636" v="54" actId="47"/>
        <pc:sldMkLst>
          <pc:docMk/>
          <pc:sldMk cId="1019716284" sldId="2579"/>
        </pc:sldMkLst>
      </pc:sldChg>
      <pc:sldChg chg="del">
        <pc:chgData name="Victor Alejandro" userId="61baf302-dc97-4729-b85e-f895bc691e0b" providerId="ADAL" clId="{4B63539F-FD8B-4023-818F-BE75DB8C6B19}" dt="2020-10-30T04:13:03.280" v="55" actId="47"/>
        <pc:sldMkLst>
          <pc:docMk/>
          <pc:sldMk cId="2391679903" sldId="2580"/>
        </pc:sldMkLst>
      </pc:sldChg>
      <pc:sldChg chg="del">
        <pc:chgData name="Victor Alejandro" userId="61baf302-dc97-4729-b85e-f895bc691e0b" providerId="ADAL" clId="{4B63539F-FD8B-4023-818F-BE75DB8C6B19}" dt="2020-10-30T04:13:04.877" v="56" actId="47"/>
        <pc:sldMkLst>
          <pc:docMk/>
          <pc:sldMk cId="2396338047" sldId="2581"/>
        </pc:sldMkLst>
      </pc:sldChg>
      <pc:sldChg chg="del">
        <pc:chgData name="Victor Alejandro" userId="61baf302-dc97-4729-b85e-f895bc691e0b" providerId="ADAL" clId="{4B63539F-FD8B-4023-818F-BE75DB8C6B19}" dt="2020-10-30T04:13:05.489" v="57" actId="47"/>
        <pc:sldMkLst>
          <pc:docMk/>
          <pc:sldMk cId="2444613745" sldId="2582"/>
        </pc:sldMkLst>
      </pc:sldChg>
      <pc:sldChg chg="del">
        <pc:chgData name="Victor Alejandro" userId="61baf302-dc97-4729-b85e-f895bc691e0b" providerId="ADAL" clId="{4B63539F-FD8B-4023-818F-BE75DB8C6B19}" dt="2020-10-30T04:13:06.894" v="58" actId="47"/>
        <pc:sldMkLst>
          <pc:docMk/>
          <pc:sldMk cId="3099400905" sldId="2583"/>
        </pc:sldMkLst>
      </pc:sldChg>
      <pc:sldChg chg="del">
        <pc:chgData name="Victor Alejandro" userId="61baf302-dc97-4729-b85e-f895bc691e0b" providerId="ADAL" clId="{4B63539F-FD8B-4023-818F-BE75DB8C6B19}" dt="2020-10-30T04:13:07.487" v="59" actId="47"/>
        <pc:sldMkLst>
          <pc:docMk/>
          <pc:sldMk cId="2620567894" sldId="2584"/>
        </pc:sldMkLst>
      </pc:sldChg>
      <pc:sldChg chg="del">
        <pc:chgData name="Victor Alejandro" userId="61baf302-dc97-4729-b85e-f895bc691e0b" providerId="ADAL" clId="{4B63539F-FD8B-4023-818F-BE75DB8C6B19}" dt="2020-10-30T04:13:09.047" v="60" actId="47"/>
        <pc:sldMkLst>
          <pc:docMk/>
          <pc:sldMk cId="3531734556" sldId="2585"/>
        </pc:sldMkLst>
      </pc:sldChg>
      <pc:sldChg chg="del">
        <pc:chgData name="Victor Alejandro" userId="61baf302-dc97-4729-b85e-f895bc691e0b" providerId="ADAL" clId="{4B63539F-FD8B-4023-818F-BE75DB8C6B19}" dt="2020-10-30T04:13:09.654" v="61" actId="47"/>
        <pc:sldMkLst>
          <pc:docMk/>
          <pc:sldMk cId="2744079662" sldId="2586"/>
        </pc:sldMkLst>
      </pc:sldChg>
      <pc:sldChg chg="del">
        <pc:chgData name="Victor Alejandro" userId="61baf302-dc97-4729-b85e-f895bc691e0b" providerId="ADAL" clId="{4B63539F-FD8B-4023-818F-BE75DB8C6B19}" dt="2020-10-30T04:13:11.583" v="62" actId="47"/>
        <pc:sldMkLst>
          <pc:docMk/>
          <pc:sldMk cId="1638942044" sldId="2587"/>
        </pc:sldMkLst>
      </pc:sldChg>
      <pc:sldChg chg="del">
        <pc:chgData name="Victor Alejandro" userId="61baf302-dc97-4729-b85e-f895bc691e0b" providerId="ADAL" clId="{4B63539F-FD8B-4023-818F-BE75DB8C6B19}" dt="2020-10-30T04:13:12.152" v="63" actId="47"/>
        <pc:sldMkLst>
          <pc:docMk/>
          <pc:sldMk cId="3652382039" sldId="2588"/>
        </pc:sldMkLst>
      </pc:sldChg>
      <pc:sldChg chg="modSp mod">
        <pc:chgData name="Victor Alejandro" userId="61baf302-dc97-4729-b85e-f895bc691e0b" providerId="ADAL" clId="{4B63539F-FD8B-4023-818F-BE75DB8C6B19}" dt="2020-10-30T08:00:13.731" v="1067" actId="27918"/>
        <pc:sldMkLst>
          <pc:docMk/>
          <pc:sldMk cId="1324594446" sldId="2589"/>
        </pc:sldMkLst>
        <pc:graphicFrameChg chg="modGraphic">
          <ac:chgData name="Victor Alejandro" userId="61baf302-dc97-4729-b85e-f895bc691e0b" providerId="ADAL" clId="{4B63539F-FD8B-4023-818F-BE75DB8C6B19}" dt="2020-10-30T05:11:32.111" v="859" actId="20577"/>
          <ac:graphicFrameMkLst>
            <pc:docMk/>
            <pc:sldMk cId="1324594446" sldId="2589"/>
            <ac:graphicFrameMk id="7" creationId="{38ECB54F-E39B-4647-8E7E-EC9DED29C1F7}"/>
          </ac:graphicFrameMkLst>
        </pc:graphicFrameChg>
        <pc:graphicFrameChg chg="mod modGraphic">
          <ac:chgData name="Victor Alejandro" userId="61baf302-dc97-4729-b85e-f895bc691e0b" providerId="ADAL" clId="{4B63539F-FD8B-4023-818F-BE75DB8C6B19}" dt="2020-10-30T04:24:07.022" v="167" actId="207"/>
          <ac:graphicFrameMkLst>
            <pc:docMk/>
            <pc:sldMk cId="1324594446" sldId="2589"/>
            <ac:graphicFrameMk id="9" creationId="{1DD362B8-E3B7-834B-8330-3B74D0A1FD95}"/>
          </ac:graphicFrameMkLst>
        </pc:graphicFrameChg>
      </pc:sldChg>
      <pc:sldChg chg="del">
        <pc:chgData name="Victor Alejandro" userId="61baf302-dc97-4729-b85e-f895bc691e0b" providerId="ADAL" clId="{4B63539F-FD8B-4023-818F-BE75DB8C6B19}" dt="2020-10-30T04:13:13.706" v="64" actId="47"/>
        <pc:sldMkLst>
          <pc:docMk/>
          <pc:sldMk cId="2151077377" sldId="2590"/>
        </pc:sldMkLst>
      </pc:sldChg>
      <pc:sldChg chg="del">
        <pc:chgData name="Victor Alejandro" userId="61baf302-dc97-4729-b85e-f895bc691e0b" providerId="ADAL" clId="{4B63539F-FD8B-4023-818F-BE75DB8C6B19}" dt="2020-10-30T04:13:14.303" v="65" actId="47"/>
        <pc:sldMkLst>
          <pc:docMk/>
          <pc:sldMk cId="712679881" sldId="2591"/>
        </pc:sldMkLst>
      </pc:sldChg>
      <pc:sldChg chg="modSp mod">
        <pc:chgData name="Victor Alejandro" userId="61baf302-dc97-4729-b85e-f895bc691e0b" providerId="ADAL" clId="{4B63539F-FD8B-4023-818F-BE75DB8C6B19}" dt="2020-10-30T08:00:44.126" v="1072" actId="27918"/>
        <pc:sldMkLst>
          <pc:docMk/>
          <pc:sldMk cId="2531000859" sldId="2592"/>
        </pc:sldMkLst>
        <pc:graphicFrameChg chg="mod modGraphic">
          <ac:chgData name="Victor Alejandro" userId="61baf302-dc97-4729-b85e-f895bc691e0b" providerId="ADAL" clId="{4B63539F-FD8B-4023-818F-BE75DB8C6B19}" dt="2020-10-30T04:24:46.424" v="169" actId="207"/>
          <ac:graphicFrameMkLst>
            <pc:docMk/>
            <pc:sldMk cId="2531000859" sldId="2592"/>
            <ac:graphicFrameMk id="9" creationId="{1DD362B8-E3B7-834B-8330-3B74D0A1FD95}"/>
          </ac:graphicFrameMkLst>
        </pc:graphicFrameChg>
      </pc:sldChg>
      <pc:sldChg chg="del">
        <pc:chgData name="Victor Alejandro" userId="61baf302-dc97-4729-b85e-f895bc691e0b" providerId="ADAL" clId="{4B63539F-FD8B-4023-818F-BE75DB8C6B19}" dt="2020-10-30T04:13:15.982" v="66" actId="47"/>
        <pc:sldMkLst>
          <pc:docMk/>
          <pc:sldMk cId="3726488190" sldId="2593"/>
        </pc:sldMkLst>
      </pc:sldChg>
      <pc:sldChg chg="del">
        <pc:chgData name="Victor Alejandro" userId="61baf302-dc97-4729-b85e-f895bc691e0b" providerId="ADAL" clId="{4B63539F-FD8B-4023-818F-BE75DB8C6B19}" dt="2020-10-30T04:13:16.626" v="67" actId="47"/>
        <pc:sldMkLst>
          <pc:docMk/>
          <pc:sldMk cId="3911947382" sldId="2594"/>
        </pc:sldMkLst>
      </pc:sldChg>
      <pc:sldChg chg="modSp mod">
        <pc:chgData name="Victor Alejandro" userId="61baf302-dc97-4729-b85e-f895bc691e0b" providerId="ADAL" clId="{4B63539F-FD8B-4023-818F-BE75DB8C6B19}" dt="2020-10-30T08:01:13.836" v="1077" actId="27918"/>
        <pc:sldMkLst>
          <pc:docMk/>
          <pc:sldMk cId="1819093057" sldId="2595"/>
        </pc:sldMkLst>
        <pc:graphicFrameChg chg="mod modGraphic">
          <ac:chgData name="Victor Alejandro" userId="61baf302-dc97-4729-b85e-f895bc691e0b" providerId="ADAL" clId="{4B63539F-FD8B-4023-818F-BE75DB8C6B19}" dt="2020-10-30T04:25:07.087" v="171" actId="207"/>
          <ac:graphicFrameMkLst>
            <pc:docMk/>
            <pc:sldMk cId="1819093057" sldId="2595"/>
            <ac:graphicFrameMk id="9" creationId="{1DD362B8-E3B7-834B-8330-3B74D0A1FD95}"/>
          </ac:graphicFrameMkLst>
        </pc:graphicFrameChg>
      </pc:sldChg>
      <pc:sldChg chg="del">
        <pc:chgData name="Victor Alejandro" userId="61baf302-dc97-4729-b85e-f895bc691e0b" providerId="ADAL" clId="{4B63539F-FD8B-4023-818F-BE75DB8C6B19}" dt="2020-10-30T04:13:18.173" v="68" actId="47"/>
        <pc:sldMkLst>
          <pc:docMk/>
          <pc:sldMk cId="542759667" sldId="2596"/>
        </pc:sldMkLst>
      </pc:sldChg>
      <pc:sldChg chg="del">
        <pc:chgData name="Victor Alejandro" userId="61baf302-dc97-4729-b85e-f895bc691e0b" providerId="ADAL" clId="{4B63539F-FD8B-4023-818F-BE75DB8C6B19}" dt="2020-10-30T04:13:18.990" v="69" actId="47"/>
        <pc:sldMkLst>
          <pc:docMk/>
          <pc:sldMk cId="1856462292" sldId="2597"/>
        </pc:sldMkLst>
      </pc:sldChg>
      <pc:sldChg chg="modSp mod">
        <pc:chgData name="Victor Alejandro" userId="61baf302-dc97-4729-b85e-f895bc691e0b" providerId="ADAL" clId="{4B63539F-FD8B-4023-818F-BE75DB8C6B19}" dt="2020-10-30T08:01:48.212" v="1082" actId="27918"/>
        <pc:sldMkLst>
          <pc:docMk/>
          <pc:sldMk cId="2144856664" sldId="2598"/>
        </pc:sldMkLst>
        <pc:graphicFrameChg chg="modGraphic">
          <ac:chgData name="Victor Alejandro" userId="61baf302-dc97-4729-b85e-f895bc691e0b" providerId="ADAL" clId="{4B63539F-FD8B-4023-818F-BE75DB8C6B19}" dt="2020-10-30T05:12:44.048" v="881" actId="20577"/>
          <ac:graphicFrameMkLst>
            <pc:docMk/>
            <pc:sldMk cId="2144856664" sldId="2598"/>
            <ac:graphicFrameMk id="7" creationId="{38ECB54F-E39B-4647-8E7E-EC9DED29C1F7}"/>
          </ac:graphicFrameMkLst>
        </pc:graphicFrameChg>
        <pc:graphicFrameChg chg="mod modGraphic">
          <ac:chgData name="Victor Alejandro" userId="61baf302-dc97-4729-b85e-f895bc691e0b" providerId="ADAL" clId="{4B63539F-FD8B-4023-818F-BE75DB8C6B19}" dt="2020-10-30T04:25:28.428" v="173" actId="207"/>
          <ac:graphicFrameMkLst>
            <pc:docMk/>
            <pc:sldMk cId="2144856664" sldId="2598"/>
            <ac:graphicFrameMk id="9" creationId="{1DD362B8-E3B7-834B-8330-3B74D0A1FD95}"/>
          </ac:graphicFrameMkLst>
        </pc:graphicFrameChg>
      </pc:sldChg>
      <pc:sldChg chg="del">
        <pc:chgData name="Victor Alejandro" userId="61baf302-dc97-4729-b85e-f895bc691e0b" providerId="ADAL" clId="{4B63539F-FD8B-4023-818F-BE75DB8C6B19}" dt="2020-10-30T04:13:20.583" v="70" actId="47"/>
        <pc:sldMkLst>
          <pc:docMk/>
          <pc:sldMk cId="3271809258" sldId="2599"/>
        </pc:sldMkLst>
      </pc:sldChg>
      <pc:sldChg chg="del">
        <pc:chgData name="Victor Alejandro" userId="61baf302-dc97-4729-b85e-f895bc691e0b" providerId="ADAL" clId="{4B63539F-FD8B-4023-818F-BE75DB8C6B19}" dt="2020-10-30T04:13:21.278" v="71" actId="47"/>
        <pc:sldMkLst>
          <pc:docMk/>
          <pc:sldMk cId="514443537" sldId="2600"/>
        </pc:sldMkLst>
      </pc:sldChg>
      <pc:sldChg chg="modSp mod">
        <pc:chgData name="Victor Alejandro" userId="61baf302-dc97-4729-b85e-f895bc691e0b" providerId="ADAL" clId="{4B63539F-FD8B-4023-818F-BE75DB8C6B19}" dt="2020-10-30T08:02:21.343" v="1087" actId="27918"/>
        <pc:sldMkLst>
          <pc:docMk/>
          <pc:sldMk cId="1807827024" sldId="2601"/>
        </pc:sldMkLst>
        <pc:graphicFrameChg chg="mod modGraphic">
          <ac:chgData name="Victor Alejandro" userId="61baf302-dc97-4729-b85e-f895bc691e0b" providerId="ADAL" clId="{4B63539F-FD8B-4023-818F-BE75DB8C6B19}" dt="2020-10-30T04:26:18.506" v="177" actId="207"/>
          <ac:graphicFrameMkLst>
            <pc:docMk/>
            <pc:sldMk cId="1807827024" sldId="2601"/>
            <ac:graphicFrameMk id="9" creationId="{1DD362B8-E3B7-834B-8330-3B74D0A1FD95}"/>
          </ac:graphicFrameMkLst>
        </pc:graphicFrameChg>
      </pc:sldChg>
      <pc:sldChg chg="del">
        <pc:chgData name="Victor Alejandro" userId="61baf302-dc97-4729-b85e-f895bc691e0b" providerId="ADAL" clId="{4B63539F-FD8B-4023-818F-BE75DB8C6B19}" dt="2020-10-30T04:13:29.790" v="72" actId="47"/>
        <pc:sldMkLst>
          <pc:docMk/>
          <pc:sldMk cId="3534500966" sldId="2602"/>
        </pc:sldMkLst>
      </pc:sldChg>
      <pc:sldChg chg="del">
        <pc:chgData name="Victor Alejandro" userId="61baf302-dc97-4729-b85e-f895bc691e0b" providerId="ADAL" clId="{4B63539F-FD8B-4023-818F-BE75DB8C6B19}" dt="2020-10-30T04:13:30.599" v="73" actId="47"/>
        <pc:sldMkLst>
          <pc:docMk/>
          <pc:sldMk cId="3138633311" sldId="2603"/>
        </pc:sldMkLst>
      </pc:sldChg>
      <pc:sldChg chg="modSp mod">
        <pc:chgData name="Victor Alejandro" userId="61baf302-dc97-4729-b85e-f895bc691e0b" providerId="ADAL" clId="{4B63539F-FD8B-4023-818F-BE75DB8C6B19}" dt="2020-10-30T08:02:52.989" v="1092" actId="27918"/>
        <pc:sldMkLst>
          <pc:docMk/>
          <pc:sldMk cId="2925164399" sldId="2604"/>
        </pc:sldMkLst>
        <pc:graphicFrameChg chg="modGraphic">
          <ac:chgData name="Victor Alejandro" userId="61baf302-dc97-4729-b85e-f895bc691e0b" providerId="ADAL" clId="{4B63539F-FD8B-4023-818F-BE75DB8C6B19}" dt="2020-10-30T05:13:46.471" v="896" actId="20577"/>
          <ac:graphicFrameMkLst>
            <pc:docMk/>
            <pc:sldMk cId="2925164399" sldId="2604"/>
            <ac:graphicFrameMk id="7" creationId="{38ECB54F-E39B-4647-8E7E-EC9DED29C1F7}"/>
          </ac:graphicFrameMkLst>
        </pc:graphicFrameChg>
        <pc:graphicFrameChg chg="mod modGraphic">
          <ac:chgData name="Victor Alejandro" userId="61baf302-dc97-4729-b85e-f895bc691e0b" providerId="ADAL" clId="{4B63539F-FD8B-4023-818F-BE75DB8C6B19}" dt="2020-10-30T04:26:58.062" v="179" actId="207"/>
          <ac:graphicFrameMkLst>
            <pc:docMk/>
            <pc:sldMk cId="2925164399" sldId="2604"/>
            <ac:graphicFrameMk id="9" creationId="{1DD362B8-E3B7-834B-8330-3B74D0A1FD95}"/>
          </ac:graphicFrameMkLst>
        </pc:graphicFrameChg>
      </pc:sldChg>
      <pc:sldChg chg="del">
        <pc:chgData name="Victor Alejandro" userId="61baf302-dc97-4729-b85e-f895bc691e0b" providerId="ADAL" clId="{4B63539F-FD8B-4023-818F-BE75DB8C6B19}" dt="2020-10-30T04:13:32.563" v="74" actId="47"/>
        <pc:sldMkLst>
          <pc:docMk/>
          <pc:sldMk cId="90891966" sldId="2605"/>
        </pc:sldMkLst>
      </pc:sldChg>
      <pc:sldChg chg="del">
        <pc:chgData name="Victor Alejandro" userId="61baf302-dc97-4729-b85e-f895bc691e0b" providerId="ADAL" clId="{4B63539F-FD8B-4023-818F-BE75DB8C6B19}" dt="2020-10-30T04:13:33.266" v="75" actId="47"/>
        <pc:sldMkLst>
          <pc:docMk/>
          <pc:sldMk cId="1560316544" sldId="2606"/>
        </pc:sldMkLst>
      </pc:sldChg>
      <pc:sldChg chg="modSp mod">
        <pc:chgData name="Victor Alejandro" userId="61baf302-dc97-4729-b85e-f895bc691e0b" providerId="ADAL" clId="{4B63539F-FD8B-4023-818F-BE75DB8C6B19}" dt="2020-10-30T08:03:38.493" v="1096" actId="27918"/>
        <pc:sldMkLst>
          <pc:docMk/>
          <pc:sldMk cId="3358893793" sldId="2607"/>
        </pc:sldMkLst>
        <pc:graphicFrameChg chg="modGraphic">
          <ac:chgData name="Victor Alejandro" userId="61baf302-dc97-4729-b85e-f895bc691e0b" providerId="ADAL" clId="{4B63539F-FD8B-4023-818F-BE75DB8C6B19}" dt="2020-10-30T05:14:09.388" v="897" actId="2165"/>
          <ac:graphicFrameMkLst>
            <pc:docMk/>
            <pc:sldMk cId="3358893793" sldId="2607"/>
            <ac:graphicFrameMk id="7" creationId="{38ECB54F-E39B-4647-8E7E-EC9DED29C1F7}"/>
          </ac:graphicFrameMkLst>
        </pc:graphicFrameChg>
        <pc:graphicFrameChg chg="mod modGraphic">
          <ac:chgData name="Victor Alejandro" userId="61baf302-dc97-4729-b85e-f895bc691e0b" providerId="ADAL" clId="{4B63539F-FD8B-4023-818F-BE75DB8C6B19}" dt="2020-10-30T04:27:25.177" v="182" actId="207"/>
          <ac:graphicFrameMkLst>
            <pc:docMk/>
            <pc:sldMk cId="3358893793" sldId="2607"/>
            <ac:graphicFrameMk id="9" creationId="{1DD362B8-E3B7-834B-8330-3B74D0A1FD95}"/>
          </ac:graphicFrameMkLst>
        </pc:graphicFrameChg>
      </pc:sldChg>
      <pc:sldChg chg="del">
        <pc:chgData name="Victor Alejandro" userId="61baf302-dc97-4729-b85e-f895bc691e0b" providerId="ADAL" clId="{4B63539F-FD8B-4023-818F-BE75DB8C6B19}" dt="2020-10-30T04:13:39.504" v="76" actId="47"/>
        <pc:sldMkLst>
          <pc:docMk/>
          <pc:sldMk cId="2190314244" sldId="2608"/>
        </pc:sldMkLst>
      </pc:sldChg>
      <pc:sldChg chg="del">
        <pc:chgData name="Victor Alejandro" userId="61baf302-dc97-4729-b85e-f895bc691e0b" providerId="ADAL" clId="{4B63539F-FD8B-4023-818F-BE75DB8C6B19}" dt="2020-10-30T04:13:39.981" v="77" actId="47"/>
        <pc:sldMkLst>
          <pc:docMk/>
          <pc:sldMk cId="4293893441" sldId="2609"/>
        </pc:sldMkLst>
      </pc:sldChg>
      <pc:sldChg chg="modSp mod">
        <pc:chgData name="Victor Alejandro" userId="61baf302-dc97-4729-b85e-f895bc691e0b" providerId="ADAL" clId="{4B63539F-FD8B-4023-818F-BE75DB8C6B19}" dt="2020-10-30T04:27:43.126" v="184" actId="207"/>
        <pc:sldMkLst>
          <pc:docMk/>
          <pc:sldMk cId="3391290753" sldId="2610"/>
        </pc:sldMkLst>
        <pc:graphicFrameChg chg="mod modGraphic">
          <ac:chgData name="Victor Alejandro" userId="61baf302-dc97-4729-b85e-f895bc691e0b" providerId="ADAL" clId="{4B63539F-FD8B-4023-818F-BE75DB8C6B19}" dt="2020-10-30T04:27:43.126" v="184" actId="207"/>
          <ac:graphicFrameMkLst>
            <pc:docMk/>
            <pc:sldMk cId="3391290753" sldId="2610"/>
            <ac:graphicFrameMk id="9" creationId="{1DD362B8-E3B7-834B-8330-3B74D0A1FD95}"/>
          </ac:graphicFrameMkLst>
        </pc:graphicFrameChg>
      </pc:sldChg>
      <pc:sldChg chg="del">
        <pc:chgData name="Victor Alejandro" userId="61baf302-dc97-4729-b85e-f895bc691e0b" providerId="ADAL" clId="{4B63539F-FD8B-4023-818F-BE75DB8C6B19}" dt="2020-10-30T04:13:41.489" v="78" actId="47"/>
        <pc:sldMkLst>
          <pc:docMk/>
          <pc:sldMk cId="1531481646" sldId="2611"/>
        </pc:sldMkLst>
      </pc:sldChg>
      <pc:sldChg chg="del">
        <pc:chgData name="Victor Alejandro" userId="61baf302-dc97-4729-b85e-f895bc691e0b" providerId="ADAL" clId="{4B63539F-FD8B-4023-818F-BE75DB8C6B19}" dt="2020-10-30T04:13:42.217" v="79" actId="47"/>
        <pc:sldMkLst>
          <pc:docMk/>
          <pc:sldMk cId="3266303801" sldId="2612"/>
        </pc:sldMkLst>
      </pc:sldChg>
      <pc:sldChg chg="modSp mod">
        <pc:chgData name="Victor Alejandro" userId="61baf302-dc97-4729-b85e-f895bc691e0b" providerId="ADAL" clId="{4B63539F-FD8B-4023-818F-BE75DB8C6B19}" dt="2020-10-30T08:07:29.819" v="1101" actId="27918"/>
        <pc:sldMkLst>
          <pc:docMk/>
          <pc:sldMk cId="365208304" sldId="2613"/>
        </pc:sldMkLst>
        <pc:graphicFrameChg chg="modGraphic">
          <ac:chgData name="Victor Alejandro" userId="61baf302-dc97-4729-b85e-f895bc691e0b" providerId="ADAL" clId="{4B63539F-FD8B-4023-818F-BE75DB8C6B19}" dt="2020-10-30T05:14:50.999" v="915" actId="20577"/>
          <ac:graphicFrameMkLst>
            <pc:docMk/>
            <pc:sldMk cId="365208304" sldId="2613"/>
            <ac:graphicFrameMk id="7" creationId="{38ECB54F-E39B-4647-8E7E-EC9DED29C1F7}"/>
          </ac:graphicFrameMkLst>
        </pc:graphicFrameChg>
        <pc:graphicFrameChg chg="mod modGraphic">
          <ac:chgData name="Victor Alejandro" userId="61baf302-dc97-4729-b85e-f895bc691e0b" providerId="ADAL" clId="{4B63539F-FD8B-4023-818F-BE75DB8C6B19}" dt="2020-10-30T04:28:31.291" v="186" actId="207"/>
          <ac:graphicFrameMkLst>
            <pc:docMk/>
            <pc:sldMk cId="365208304" sldId="2613"/>
            <ac:graphicFrameMk id="9" creationId="{1DD362B8-E3B7-834B-8330-3B74D0A1FD95}"/>
          </ac:graphicFrameMkLst>
        </pc:graphicFrameChg>
      </pc:sldChg>
      <pc:sldChg chg="del">
        <pc:chgData name="Victor Alejandro" userId="61baf302-dc97-4729-b85e-f895bc691e0b" providerId="ADAL" clId="{4B63539F-FD8B-4023-818F-BE75DB8C6B19}" dt="2020-10-30T04:13:43.765" v="80" actId="47"/>
        <pc:sldMkLst>
          <pc:docMk/>
          <pc:sldMk cId="3018545573" sldId="2614"/>
        </pc:sldMkLst>
      </pc:sldChg>
      <pc:sldChg chg="del">
        <pc:chgData name="Victor Alejandro" userId="61baf302-dc97-4729-b85e-f895bc691e0b" providerId="ADAL" clId="{4B63539F-FD8B-4023-818F-BE75DB8C6B19}" dt="2020-10-30T04:13:44.493" v="81" actId="47"/>
        <pc:sldMkLst>
          <pc:docMk/>
          <pc:sldMk cId="148490830" sldId="2615"/>
        </pc:sldMkLst>
      </pc:sldChg>
      <pc:sldChg chg="modSp mod">
        <pc:chgData name="Victor Alejandro" userId="61baf302-dc97-4729-b85e-f895bc691e0b" providerId="ADAL" clId="{4B63539F-FD8B-4023-818F-BE75DB8C6B19}" dt="2020-10-30T04:28:49.159" v="188" actId="207"/>
        <pc:sldMkLst>
          <pc:docMk/>
          <pc:sldMk cId="566833336" sldId="2616"/>
        </pc:sldMkLst>
        <pc:graphicFrameChg chg="mod modGraphic">
          <ac:chgData name="Victor Alejandro" userId="61baf302-dc97-4729-b85e-f895bc691e0b" providerId="ADAL" clId="{4B63539F-FD8B-4023-818F-BE75DB8C6B19}" dt="2020-10-30T04:28:49.159" v="188" actId="207"/>
          <ac:graphicFrameMkLst>
            <pc:docMk/>
            <pc:sldMk cId="566833336" sldId="2616"/>
            <ac:graphicFrameMk id="9" creationId="{1DD362B8-E3B7-834B-8330-3B74D0A1FD95}"/>
          </ac:graphicFrameMkLst>
        </pc:graphicFrameChg>
      </pc:sldChg>
      <pc:sldChg chg="del">
        <pc:chgData name="Victor Alejandro" userId="61baf302-dc97-4729-b85e-f895bc691e0b" providerId="ADAL" clId="{4B63539F-FD8B-4023-818F-BE75DB8C6B19}" dt="2020-10-30T04:13:45.971" v="82" actId="47"/>
        <pc:sldMkLst>
          <pc:docMk/>
          <pc:sldMk cId="540143317" sldId="2617"/>
        </pc:sldMkLst>
      </pc:sldChg>
      <pc:sldChg chg="del">
        <pc:chgData name="Victor Alejandro" userId="61baf302-dc97-4729-b85e-f895bc691e0b" providerId="ADAL" clId="{4B63539F-FD8B-4023-818F-BE75DB8C6B19}" dt="2020-10-30T04:13:46.666" v="83" actId="47"/>
        <pc:sldMkLst>
          <pc:docMk/>
          <pc:sldMk cId="1460579170" sldId="2618"/>
        </pc:sldMkLst>
      </pc:sldChg>
      <pc:sldChg chg="modSp mod">
        <pc:chgData name="Victor Alejandro" userId="61baf302-dc97-4729-b85e-f895bc691e0b" providerId="ADAL" clId="{4B63539F-FD8B-4023-818F-BE75DB8C6B19}" dt="2020-10-30T05:23:23.334" v="975" actId="12"/>
        <pc:sldMkLst>
          <pc:docMk/>
          <pc:sldMk cId="3706034874" sldId="2619"/>
        </pc:sldMkLst>
        <pc:spChg chg="mod">
          <ac:chgData name="Victor Alejandro" userId="61baf302-dc97-4729-b85e-f895bc691e0b" providerId="ADAL" clId="{4B63539F-FD8B-4023-818F-BE75DB8C6B19}" dt="2020-10-30T05:23:23.334" v="975" actId="12"/>
          <ac:spMkLst>
            <pc:docMk/>
            <pc:sldMk cId="3706034874" sldId="2619"/>
            <ac:spMk id="6" creationId="{4E1022BE-1975-BC48-A7CB-8E09244F2A9A}"/>
          </ac:spMkLst>
        </pc:spChg>
      </pc:sldChg>
      <pc:sldChg chg="modSp mod">
        <pc:chgData name="Victor Alejandro" userId="61baf302-dc97-4729-b85e-f895bc691e0b" providerId="ADAL" clId="{4B63539F-FD8B-4023-818F-BE75DB8C6B19}" dt="2020-10-30T04:29:07.071" v="190" actId="207"/>
        <pc:sldMkLst>
          <pc:docMk/>
          <pc:sldMk cId="1781632550" sldId="2620"/>
        </pc:sldMkLst>
        <pc:graphicFrameChg chg="mod modGraphic">
          <ac:chgData name="Victor Alejandro" userId="61baf302-dc97-4729-b85e-f895bc691e0b" providerId="ADAL" clId="{4B63539F-FD8B-4023-818F-BE75DB8C6B19}" dt="2020-10-30T04:29:07.071" v="190" actId="207"/>
          <ac:graphicFrameMkLst>
            <pc:docMk/>
            <pc:sldMk cId="1781632550" sldId="2620"/>
            <ac:graphicFrameMk id="9" creationId="{1DD362B8-E3B7-834B-8330-3B74D0A1FD95}"/>
          </ac:graphicFrameMkLst>
        </pc:graphicFrameChg>
      </pc:sldChg>
      <pc:sldChg chg="del">
        <pc:chgData name="Victor Alejandro" userId="61baf302-dc97-4729-b85e-f895bc691e0b" providerId="ADAL" clId="{4B63539F-FD8B-4023-818F-BE75DB8C6B19}" dt="2020-10-30T04:13:48.120" v="84" actId="47"/>
        <pc:sldMkLst>
          <pc:docMk/>
          <pc:sldMk cId="2591149786" sldId="2621"/>
        </pc:sldMkLst>
      </pc:sldChg>
      <pc:sldChg chg="del">
        <pc:chgData name="Victor Alejandro" userId="61baf302-dc97-4729-b85e-f895bc691e0b" providerId="ADAL" clId="{4B63539F-FD8B-4023-818F-BE75DB8C6B19}" dt="2020-10-30T04:13:50.084" v="85" actId="47"/>
        <pc:sldMkLst>
          <pc:docMk/>
          <pc:sldMk cId="3026018484" sldId="2622"/>
        </pc:sldMkLst>
      </pc:sldChg>
      <pc:sldChg chg="modSp mod">
        <pc:chgData name="Victor Alejandro" userId="61baf302-dc97-4729-b85e-f895bc691e0b" providerId="ADAL" clId="{4B63539F-FD8B-4023-818F-BE75DB8C6B19}" dt="2020-10-30T08:08:53.320" v="1114" actId="27918"/>
        <pc:sldMkLst>
          <pc:docMk/>
          <pc:sldMk cId="4101298732" sldId="2623"/>
        </pc:sldMkLst>
        <pc:graphicFrameChg chg="modGraphic">
          <ac:chgData name="Victor Alejandro" userId="61baf302-dc97-4729-b85e-f895bc691e0b" providerId="ADAL" clId="{4B63539F-FD8B-4023-818F-BE75DB8C6B19}" dt="2020-10-30T05:15:46.046" v="925" actId="20577"/>
          <ac:graphicFrameMkLst>
            <pc:docMk/>
            <pc:sldMk cId="4101298732" sldId="2623"/>
            <ac:graphicFrameMk id="7" creationId="{38ECB54F-E39B-4647-8E7E-EC9DED29C1F7}"/>
          </ac:graphicFrameMkLst>
        </pc:graphicFrameChg>
        <pc:graphicFrameChg chg="mod modGraphic">
          <ac:chgData name="Victor Alejandro" userId="61baf302-dc97-4729-b85e-f895bc691e0b" providerId="ADAL" clId="{4B63539F-FD8B-4023-818F-BE75DB8C6B19}" dt="2020-10-30T04:29:24.774" v="192" actId="207"/>
          <ac:graphicFrameMkLst>
            <pc:docMk/>
            <pc:sldMk cId="4101298732" sldId="2623"/>
            <ac:graphicFrameMk id="9" creationId="{1DD362B8-E3B7-834B-8330-3B74D0A1FD95}"/>
          </ac:graphicFrameMkLst>
        </pc:graphicFrameChg>
      </pc:sldChg>
      <pc:sldChg chg="del">
        <pc:chgData name="Victor Alejandro" userId="61baf302-dc97-4729-b85e-f895bc691e0b" providerId="ADAL" clId="{4B63539F-FD8B-4023-818F-BE75DB8C6B19}" dt="2020-10-30T04:13:51.612" v="86" actId="47"/>
        <pc:sldMkLst>
          <pc:docMk/>
          <pc:sldMk cId="452315752" sldId="2624"/>
        </pc:sldMkLst>
      </pc:sldChg>
      <pc:sldChg chg="del">
        <pc:chgData name="Victor Alejandro" userId="61baf302-dc97-4729-b85e-f895bc691e0b" providerId="ADAL" clId="{4B63539F-FD8B-4023-818F-BE75DB8C6B19}" dt="2020-10-30T04:13:52.400" v="87" actId="47"/>
        <pc:sldMkLst>
          <pc:docMk/>
          <pc:sldMk cId="628370307" sldId="2625"/>
        </pc:sldMkLst>
      </pc:sldChg>
      <pc:sldChg chg="modSp mod">
        <pc:chgData name="Victor Alejandro" userId="61baf302-dc97-4729-b85e-f895bc691e0b" providerId="ADAL" clId="{4B63539F-FD8B-4023-818F-BE75DB8C6B19}" dt="2020-10-30T04:29:46.130" v="194" actId="207"/>
        <pc:sldMkLst>
          <pc:docMk/>
          <pc:sldMk cId="595548988" sldId="2626"/>
        </pc:sldMkLst>
        <pc:graphicFrameChg chg="mod modGraphic">
          <ac:chgData name="Victor Alejandro" userId="61baf302-dc97-4729-b85e-f895bc691e0b" providerId="ADAL" clId="{4B63539F-FD8B-4023-818F-BE75DB8C6B19}" dt="2020-10-30T04:29:46.130" v="194" actId="207"/>
          <ac:graphicFrameMkLst>
            <pc:docMk/>
            <pc:sldMk cId="595548988" sldId="2626"/>
            <ac:graphicFrameMk id="9" creationId="{1DD362B8-E3B7-834B-8330-3B74D0A1FD95}"/>
          </ac:graphicFrameMkLst>
        </pc:graphicFrameChg>
      </pc:sldChg>
      <pc:sldChg chg="del">
        <pc:chgData name="Victor Alejandro" userId="61baf302-dc97-4729-b85e-f895bc691e0b" providerId="ADAL" clId="{4B63539F-FD8B-4023-818F-BE75DB8C6B19}" dt="2020-10-30T04:13:54.101" v="88" actId="47"/>
        <pc:sldMkLst>
          <pc:docMk/>
          <pc:sldMk cId="3089265144" sldId="2627"/>
        </pc:sldMkLst>
      </pc:sldChg>
      <pc:sldChg chg="del">
        <pc:chgData name="Victor Alejandro" userId="61baf302-dc97-4729-b85e-f895bc691e0b" providerId="ADAL" clId="{4B63539F-FD8B-4023-818F-BE75DB8C6B19}" dt="2020-10-30T04:13:59.528" v="89" actId="47"/>
        <pc:sldMkLst>
          <pc:docMk/>
          <pc:sldMk cId="788758473" sldId="2628"/>
        </pc:sldMkLst>
      </pc:sldChg>
      <pc:sldChg chg="modSp mod">
        <pc:chgData name="Victor Alejandro" userId="61baf302-dc97-4729-b85e-f895bc691e0b" providerId="ADAL" clId="{4B63539F-FD8B-4023-818F-BE75DB8C6B19}" dt="2020-10-30T08:09:42.478" v="1119" actId="27918"/>
        <pc:sldMkLst>
          <pc:docMk/>
          <pc:sldMk cId="72464534" sldId="2629"/>
        </pc:sldMkLst>
        <pc:graphicFrameChg chg="mod modGraphic">
          <ac:chgData name="Victor Alejandro" userId="61baf302-dc97-4729-b85e-f895bc691e0b" providerId="ADAL" clId="{4B63539F-FD8B-4023-818F-BE75DB8C6B19}" dt="2020-10-30T04:30:04.326" v="196" actId="207"/>
          <ac:graphicFrameMkLst>
            <pc:docMk/>
            <pc:sldMk cId="72464534" sldId="2629"/>
            <ac:graphicFrameMk id="9" creationId="{1DD362B8-E3B7-834B-8330-3B74D0A1FD95}"/>
          </ac:graphicFrameMkLst>
        </pc:graphicFrameChg>
      </pc:sldChg>
      <pc:sldChg chg="modSp mod">
        <pc:chgData name="Victor Alejandro" userId="61baf302-dc97-4729-b85e-f895bc691e0b" providerId="ADAL" clId="{4B63539F-FD8B-4023-818F-BE75DB8C6B19}" dt="2020-10-30T08:15:13.001" v="1150" actId="27918"/>
        <pc:sldMkLst>
          <pc:docMk/>
          <pc:sldMk cId="3315881413" sldId="2632"/>
        </pc:sldMkLst>
        <pc:graphicFrameChg chg="modGraphic">
          <ac:chgData name="Victor Alejandro" userId="61baf302-dc97-4729-b85e-f895bc691e0b" providerId="ADAL" clId="{4B63539F-FD8B-4023-818F-BE75DB8C6B19}" dt="2020-10-30T05:16:52.984" v="931" actId="20577"/>
          <ac:graphicFrameMkLst>
            <pc:docMk/>
            <pc:sldMk cId="3315881413" sldId="2632"/>
            <ac:graphicFrameMk id="7" creationId="{38ECB54F-E39B-4647-8E7E-EC9DED29C1F7}"/>
          </ac:graphicFrameMkLst>
        </pc:graphicFrameChg>
        <pc:graphicFrameChg chg="modGraphic">
          <ac:chgData name="Victor Alejandro" userId="61baf302-dc97-4729-b85e-f895bc691e0b" providerId="ADAL" clId="{4B63539F-FD8B-4023-818F-BE75DB8C6B19}" dt="2020-10-30T08:14:28" v="1139" actId="20577"/>
          <ac:graphicFrameMkLst>
            <pc:docMk/>
            <pc:sldMk cId="3315881413" sldId="2632"/>
            <ac:graphicFrameMk id="9" creationId="{1DD362B8-E3B7-834B-8330-3B74D0A1FD95}"/>
          </ac:graphicFrameMkLst>
        </pc:graphicFrameChg>
      </pc:sldChg>
      <pc:sldChg chg="del">
        <pc:chgData name="Victor Alejandro" userId="61baf302-dc97-4729-b85e-f895bc691e0b" providerId="ADAL" clId="{4B63539F-FD8B-4023-818F-BE75DB8C6B19}" dt="2020-10-30T04:14:06.482" v="94" actId="47"/>
        <pc:sldMkLst>
          <pc:docMk/>
          <pc:sldMk cId="824607704" sldId="2633"/>
        </pc:sldMkLst>
      </pc:sldChg>
      <pc:sldChg chg="del">
        <pc:chgData name="Victor Alejandro" userId="61baf302-dc97-4729-b85e-f895bc691e0b" providerId="ADAL" clId="{4B63539F-FD8B-4023-818F-BE75DB8C6B19}" dt="2020-10-30T04:14:07.089" v="95" actId="47"/>
        <pc:sldMkLst>
          <pc:docMk/>
          <pc:sldMk cId="2071784479" sldId="2634"/>
        </pc:sldMkLst>
      </pc:sldChg>
      <pc:sldChg chg="modSp mod">
        <pc:chgData name="Victor Alejandro" userId="61baf302-dc97-4729-b85e-f895bc691e0b" providerId="ADAL" clId="{4B63539F-FD8B-4023-818F-BE75DB8C6B19}" dt="2020-10-30T04:30:28.351" v="198" actId="207"/>
        <pc:sldMkLst>
          <pc:docMk/>
          <pc:sldMk cId="1404645083" sldId="2635"/>
        </pc:sldMkLst>
        <pc:graphicFrameChg chg="mod modGraphic">
          <ac:chgData name="Victor Alejandro" userId="61baf302-dc97-4729-b85e-f895bc691e0b" providerId="ADAL" clId="{4B63539F-FD8B-4023-818F-BE75DB8C6B19}" dt="2020-10-30T04:30:28.351" v="198" actId="207"/>
          <ac:graphicFrameMkLst>
            <pc:docMk/>
            <pc:sldMk cId="1404645083" sldId="2635"/>
            <ac:graphicFrameMk id="9" creationId="{1DD362B8-E3B7-834B-8330-3B74D0A1FD95}"/>
          </ac:graphicFrameMkLst>
        </pc:graphicFrameChg>
      </pc:sldChg>
      <pc:sldChg chg="del">
        <pc:chgData name="Victor Alejandro" userId="61baf302-dc97-4729-b85e-f895bc691e0b" providerId="ADAL" clId="{4B63539F-FD8B-4023-818F-BE75DB8C6B19}" dt="2020-10-30T04:14:04.095" v="92" actId="47"/>
        <pc:sldMkLst>
          <pc:docMk/>
          <pc:sldMk cId="3649763236" sldId="2636"/>
        </pc:sldMkLst>
      </pc:sldChg>
      <pc:sldChg chg="del">
        <pc:chgData name="Victor Alejandro" userId="61baf302-dc97-4729-b85e-f895bc691e0b" providerId="ADAL" clId="{4B63539F-FD8B-4023-818F-BE75DB8C6B19}" dt="2020-10-30T04:14:04.919" v="93" actId="47"/>
        <pc:sldMkLst>
          <pc:docMk/>
          <pc:sldMk cId="951477597" sldId="2637"/>
        </pc:sldMkLst>
      </pc:sldChg>
      <pc:sldChg chg="del">
        <pc:chgData name="Victor Alejandro" userId="61baf302-dc97-4729-b85e-f895bc691e0b" providerId="ADAL" clId="{4B63539F-FD8B-4023-818F-BE75DB8C6B19}" dt="2020-10-30T04:14:08.821" v="96" actId="47"/>
        <pc:sldMkLst>
          <pc:docMk/>
          <pc:sldMk cId="387367057" sldId="2639"/>
        </pc:sldMkLst>
      </pc:sldChg>
      <pc:sldChg chg="del">
        <pc:chgData name="Victor Alejandro" userId="61baf302-dc97-4729-b85e-f895bc691e0b" providerId="ADAL" clId="{4B63539F-FD8B-4023-818F-BE75DB8C6B19}" dt="2020-10-30T04:14:09.500" v="97" actId="47"/>
        <pc:sldMkLst>
          <pc:docMk/>
          <pc:sldMk cId="2736607101" sldId="2640"/>
        </pc:sldMkLst>
      </pc:sldChg>
      <pc:sldChg chg="del">
        <pc:chgData name="Victor Alejandro" userId="61baf302-dc97-4729-b85e-f895bc691e0b" providerId="ADAL" clId="{4B63539F-FD8B-4023-818F-BE75DB8C6B19}" dt="2020-10-30T04:14:10.998" v="98" actId="47"/>
        <pc:sldMkLst>
          <pc:docMk/>
          <pc:sldMk cId="2850832186" sldId="2642"/>
        </pc:sldMkLst>
      </pc:sldChg>
      <pc:sldChg chg="del">
        <pc:chgData name="Victor Alejandro" userId="61baf302-dc97-4729-b85e-f895bc691e0b" providerId="ADAL" clId="{4B63539F-FD8B-4023-818F-BE75DB8C6B19}" dt="2020-10-30T04:14:11.616" v="99" actId="47"/>
        <pc:sldMkLst>
          <pc:docMk/>
          <pc:sldMk cId="17547619" sldId="2643"/>
        </pc:sldMkLst>
      </pc:sldChg>
      <pc:sldChg chg="del">
        <pc:chgData name="Victor Alejandro" userId="61baf302-dc97-4729-b85e-f895bc691e0b" providerId="ADAL" clId="{4B63539F-FD8B-4023-818F-BE75DB8C6B19}" dt="2020-10-30T04:14:13.103" v="100" actId="47"/>
        <pc:sldMkLst>
          <pc:docMk/>
          <pc:sldMk cId="3086619345" sldId="2645"/>
        </pc:sldMkLst>
      </pc:sldChg>
      <pc:sldChg chg="del">
        <pc:chgData name="Victor Alejandro" userId="61baf302-dc97-4729-b85e-f895bc691e0b" providerId="ADAL" clId="{4B63539F-FD8B-4023-818F-BE75DB8C6B19}" dt="2020-10-30T04:14:13.682" v="101" actId="47"/>
        <pc:sldMkLst>
          <pc:docMk/>
          <pc:sldMk cId="4070847002" sldId="2646"/>
        </pc:sldMkLst>
      </pc:sldChg>
      <pc:sldChg chg="del">
        <pc:chgData name="Victor Alejandro" userId="61baf302-dc97-4729-b85e-f895bc691e0b" providerId="ADAL" clId="{4B63539F-FD8B-4023-818F-BE75DB8C6B19}" dt="2020-10-30T04:14:15.593" v="102" actId="47"/>
        <pc:sldMkLst>
          <pc:docMk/>
          <pc:sldMk cId="2019170585" sldId="2648"/>
        </pc:sldMkLst>
      </pc:sldChg>
      <pc:sldChg chg="del">
        <pc:chgData name="Victor Alejandro" userId="61baf302-dc97-4729-b85e-f895bc691e0b" providerId="ADAL" clId="{4B63539F-FD8B-4023-818F-BE75DB8C6B19}" dt="2020-10-30T04:14:17.226" v="103" actId="47"/>
        <pc:sldMkLst>
          <pc:docMk/>
          <pc:sldMk cId="3861561982" sldId="2649"/>
        </pc:sldMkLst>
      </pc:sldChg>
      <pc:sldChg chg="del">
        <pc:chgData name="Victor Alejandro" userId="61baf302-dc97-4729-b85e-f895bc691e0b" providerId="ADAL" clId="{4B63539F-FD8B-4023-818F-BE75DB8C6B19}" dt="2020-10-30T04:14:18.413" v="104" actId="47"/>
        <pc:sldMkLst>
          <pc:docMk/>
          <pc:sldMk cId="4009707859" sldId="2651"/>
        </pc:sldMkLst>
      </pc:sldChg>
      <pc:sldChg chg="del">
        <pc:chgData name="Victor Alejandro" userId="61baf302-dc97-4729-b85e-f895bc691e0b" providerId="ADAL" clId="{4B63539F-FD8B-4023-818F-BE75DB8C6B19}" dt="2020-10-30T04:14:19.038" v="105" actId="47"/>
        <pc:sldMkLst>
          <pc:docMk/>
          <pc:sldMk cId="4132307198" sldId="2652"/>
        </pc:sldMkLst>
      </pc:sldChg>
      <pc:sldChg chg="del">
        <pc:chgData name="Victor Alejandro" userId="61baf302-dc97-4729-b85e-f895bc691e0b" providerId="ADAL" clId="{4B63539F-FD8B-4023-818F-BE75DB8C6B19}" dt="2020-10-30T04:14:01.656" v="90" actId="47"/>
        <pc:sldMkLst>
          <pc:docMk/>
          <pc:sldMk cId="918655729" sldId="2653"/>
        </pc:sldMkLst>
      </pc:sldChg>
      <pc:sldChg chg="del">
        <pc:chgData name="Victor Alejandro" userId="61baf302-dc97-4729-b85e-f895bc691e0b" providerId="ADAL" clId="{4B63539F-FD8B-4023-818F-BE75DB8C6B19}" dt="2020-10-30T04:14:02.604" v="91" actId="47"/>
        <pc:sldMkLst>
          <pc:docMk/>
          <pc:sldMk cId="80571396" sldId="2654"/>
        </pc:sldMkLst>
      </pc:sldChg>
      <pc:sldChg chg="del">
        <pc:chgData name="Victor Alejandro" userId="61baf302-dc97-4729-b85e-f895bc691e0b" providerId="ADAL" clId="{4B63539F-FD8B-4023-818F-BE75DB8C6B19}" dt="2020-10-30T04:14:22.444" v="108" actId="47"/>
        <pc:sldMkLst>
          <pc:docMk/>
          <pc:sldMk cId="680258402" sldId="2656"/>
        </pc:sldMkLst>
      </pc:sldChg>
      <pc:sldChg chg="del">
        <pc:chgData name="Victor Alejandro" userId="61baf302-dc97-4729-b85e-f895bc691e0b" providerId="ADAL" clId="{4B63539F-FD8B-4023-818F-BE75DB8C6B19}" dt="2020-10-30T04:14:27.397" v="109" actId="47"/>
        <pc:sldMkLst>
          <pc:docMk/>
          <pc:sldMk cId="1952618947" sldId="2657"/>
        </pc:sldMkLst>
      </pc:sldChg>
      <pc:sldChg chg="del">
        <pc:chgData name="Victor Alejandro" userId="61baf302-dc97-4729-b85e-f895bc691e0b" providerId="ADAL" clId="{4B63539F-FD8B-4023-818F-BE75DB8C6B19}" dt="2020-10-30T04:14:28.748" v="110" actId="47"/>
        <pc:sldMkLst>
          <pc:docMk/>
          <pc:sldMk cId="1198285067" sldId="2659"/>
        </pc:sldMkLst>
      </pc:sldChg>
      <pc:sldChg chg="del">
        <pc:chgData name="Victor Alejandro" userId="61baf302-dc97-4729-b85e-f895bc691e0b" providerId="ADAL" clId="{4B63539F-FD8B-4023-818F-BE75DB8C6B19}" dt="2020-10-30T04:14:29.427" v="111" actId="47"/>
        <pc:sldMkLst>
          <pc:docMk/>
          <pc:sldMk cId="261245405" sldId="2660"/>
        </pc:sldMkLst>
      </pc:sldChg>
      <pc:sldChg chg="del">
        <pc:chgData name="Victor Alejandro" userId="61baf302-dc97-4729-b85e-f895bc691e0b" providerId="ADAL" clId="{4B63539F-FD8B-4023-818F-BE75DB8C6B19}" dt="2020-10-30T04:14:31.293" v="112" actId="47"/>
        <pc:sldMkLst>
          <pc:docMk/>
          <pc:sldMk cId="3737130907" sldId="2662"/>
        </pc:sldMkLst>
      </pc:sldChg>
      <pc:sldChg chg="del">
        <pc:chgData name="Victor Alejandro" userId="61baf302-dc97-4729-b85e-f895bc691e0b" providerId="ADAL" clId="{4B63539F-FD8B-4023-818F-BE75DB8C6B19}" dt="2020-10-30T04:14:31.945" v="113" actId="47"/>
        <pc:sldMkLst>
          <pc:docMk/>
          <pc:sldMk cId="3831393648" sldId="2663"/>
        </pc:sldMkLst>
      </pc:sldChg>
      <pc:sldChg chg="del">
        <pc:chgData name="Victor Alejandro" userId="61baf302-dc97-4729-b85e-f895bc691e0b" providerId="ADAL" clId="{4B63539F-FD8B-4023-818F-BE75DB8C6B19}" dt="2020-10-30T04:14:33.308" v="114" actId="47"/>
        <pc:sldMkLst>
          <pc:docMk/>
          <pc:sldMk cId="1914716869" sldId="2665"/>
        </pc:sldMkLst>
      </pc:sldChg>
      <pc:sldChg chg="del">
        <pc:chgData name="Victor Alejandro" userId="61baf302-dc97-4729-b85e-f895bc691e0b" providerId="ADAL" clId="{4B63539F-FD8B-4023-818F-BE75DB8C6B19}" dt="2020-10-30T04:14:33.935" v="115" actId="47"/>
        <pc:sldMkLst>
          <pc:docMk/>
          <pc:sldMk cId="1892693515" sldId="2666"/>
        </pc:sldMkLst>
      </pc:sldChg>
      <pc:sldChg chg="del">
        <pc:chgData name="Victor Alejandro" userId="61baf302-dc97-4729-b85e-f895bc691e0b" providerId="ADAL" clId="{4B63539F-FD8B-4023-818F-BE75DB8C6B19}" dt="2020-10-30T04:14:20.083" v="106" actId="47"/>
        <pc:sldMkLst>
          <pc:docMk/>
          <pc:sldMk cId="2491828697" sldId="2668"/>
        </pc:sldMkLst>
      </pc:sldChg>
      <pc:sldChg chg="del">
        <pc:chgData name="Victor Alejandro" userId="61baf302-dc97-4729-b85e-f895bc691e0b" providerId="ADAL" clId="{4B63539F-FD8B-4023-818F-BE75DB8C6B19}" dt="2020-10-30T04:14:20.720" v="107" actId="47"/>
        <pc:sldMkLst>
          <pc:docMk/>
          <pc:sldMk cId="3302763878" sldId="2669"/>
        </pc:sldMkLst>
      </pc:sldChg>
      <pc:sldChg chg="del">
        <pc:chgData name="Victor Alejandro" userId="61baf302-dc97-4729-b85e-f895bc691e0b" providerId="ADAL" clId="{4B63539F-FD8B-4023-818F-BE75DB8C6B19}" dt="2020-10-30T04:14:35.456" v="116" actId="47"/>
        <pc:sldMkLst>
          <pc:docMk/>
          <pc:sldMk cId="1017619881" sldId="2671"/>
        </pc:sldMkLst>
      </pc:sldChg>
      <pc:sldChg chg="del">
        <pc:chgData name="Victor Alejandro" userId="61baf302-dc97-4729-b85e-f895bc691e0b" providerId="ADAL" clId="{4B63539F-FD8B-4023-818F-BE75DB8C6B19}" dt="2020-10-30T04:14:36.055" v="117" actId="47"/>
        <pc:sldMkLst>
          <pc:docMk/>
          <pc:sldMk cId="1409340405" sldId="2672"/>
        </pc:sldMkLst>
      </pc:sldChg>
      <pc:sldChg chg="del">
        <pc:chgData name="Victor Alejandro" userId="61baf302-dc97-4729-b85e-f895bc691e0b" providerId="ADAL" clId="{4B63539F-FD8B-4023-818F-BE75DB8C6B19}" dt="2020-10-30T04:14:37.358" v="118" actId="47"/>
        <pc:sldMkLst>
          <pc:docMk/>
          <pc:sldMk cId="3723791707" sldId="2674"/>
        </pc:sldMkLst>
      </pc:sldChg>
      <pc:sldChg chg="del">
        <pc:chgData name="Victor Alejandro" userId="61baf302-dc97-4729-b85e-f895bc691e0b" providerId="ADAL" clId="{4B63539F-FD8B-4023-818F-BE75DB8C6B19}" dt="2020-10-30T04:14:38.004" v="119" actId="47"/>
        <pc:sldMkLst>
          <pc:docMk/>
          <pc:sldMk cId="1297235065" sldId="2675"/>
        </pc:sldMkLst>
      </pc:sldChg>
      <pc:sldChg chg="del">
        <pc:chgData name="Victor Alejandro" userId="61baf302-dc97-4729-b85e-f895bc691e0b" providerId="ADAL" clId="{4B63539F-FD8B-4023-818F-BE75DB8C6B19}" dt="2020-10-30T04:14:40.737" v="120" actId="47"/>
        <pc:sldMkLst>
          <pc:docMk/>
          <pc:sldMk cId="2561077992" sldId="2677"/>
        </pc:sldMkLst>
      </pc:sldChg>
      <pc:sldChg chg="del">
        <pc:chgData name="Victor Alejandro" userId="61baf302-dc97-4729-b85e-f895bc691e0b" providerId="ADAL" clId="{4B63539F-FD8B-4023-818F-BE75DB8C6B19}" dt="2020-10-30T04:14:41.615" v="121" actId="47"/>
        <pc:sldMkLst>
          <pc:docMk/>
          <pc:sldMk cId="3106530298" sldId="2678"/>
        </pc:sldMkLst>
      </pc:sldChg>
      <pc:sldChg chg="new del">
        <pc:chgData name="Victor Alejandro" userId="61baf302-dc97-4729-b85e-f895bc691e0b" providerId="ADAL" clId="{4B63539F-FD8B-4023-818F-BE75DB8C6B19}" dt="2020-10-30T04:26:01.652" v="175" actId="680"/>
        <pc:sldMkLst>
          <pc:docMk/>
          <pc:sldMk cId="770694403" sldId="2680"/>
        </pc:sldMkLst>
      </pc:sldChg>
      <pc:sldChg chg="del">
        <pc:chgData name="Victor Alejandro" userId="61baf302-dc97-4729-b85e-f895bc691e0b" providerId="ADAL" clId="{4B63539F-FD8B-4023-818F-BE75DB8C6B19}" dt="2020-10-30T04:14:44.181" v="122" actId="47"/>
        <pc:sldMkLst>
          <pc:docMk/>
          <pc:sldMk cId="2411316013" sldId="2680"/>
        </pc:sldMkLst>
      </pc:sldChg>
      <pc:sldChg chg="modSp add mod">
        <pc:chgData name="Victor Alejandro" userId="61baf302-dc97-4729-b85e-f895bc691e0b" providerId="ADAL" clId="{4B63539F-FD8B-4023-818F-BE75DB8C6B19}" dt="2020-10-30T05:24:02.271" v="976" actId="1076"/>
        <pc:sldMkLst>
          <pc:docMk/>
          <pc:sldMk cId="3423065750" sldId="2680"/>
        </pc:sldMkLst>
        <pc:spChg chg="mod">
          <ac:chgData name="Victor Alejandro" userId="61baf302-dc97-4729-b85e-f895bc691e0b" providerId="ADAL" clId="{4B63539F-FD8B-4023-818F-BE75DB8C6B19}" dt="2020-10-30T04:35:59.526" v="227" actId="6549"/>
          <ac:spMkLst>
            <pc:docMk/>
            <pc:sldMk cId="3423065750" sldId="2680"/>
            <ac:spMk id="6" creationId="{00000000-0000-0000-0000-000000000000}"/>
          </ac:spMkLst>
        </pc:spChg>
        <pc:spChg chg="mod">
          <ac:chgData name="Victor Alejandro" userId="61baf302-dc97-4729-b85e-f895bc691e0b" providerId="ADAL" clId="{4B63539F-FD8B-4023-818F-BE75DB8C6B19}" dt="2020-10-30T05:24:02.271" v="976" actId="1076"/>
          <ac:spMkLst>
            <pc:docMk/>
            <pc:sldMk cId="3423065750" sldId="2680"/>
            <ac:spMk id="11" creationId="{418046DD-CB43-0F49-9F8C-F43EE6561921}"/>
          </ac:spMkLst>
        </pc:spChg>
        <pc:graphicFrameChg chg="modGraphic">
          <ac:chgData name="Victor Alejandro" userId="61baf302-dc97-4729-b85e-f895bc691e0b" providerId="ADAL" clId="{4B63539F-FD8B-4023-818F-BE75DB8C6B19}" dt="2020-10-30T05:21:33.405" v="951" actId="20577"/>
          <ac:graphicFrameMkLst>
            <pc:docMk/>
            <pc:sldMk cId="3423065750" sldId="2680"/>
            <ac:graphicFrameMk id="7" creationId="{38ECB54F-E39B-4647-8E7E-EC9DED29C1F7}"/>
          </ac:graphicFrameMkLst>
        </pc:graphicFrameChg>
      </pc:sldChg>
      <pc:sldChg chg="del">
        <pc:chgData name="Victor Alejandro" userId="61baf302-dc97-4729-b85e-f895bc691e0b" providerId="ADAL" clId="{4B63539F-FD8B-4023-818F-BE75DB8C6B19}" dt="2020-10-30T04:14:44.781" v="123" actId="47"/>
        <pc:sldMkLst>
          <pc:docMk/>
          <pc:sldMk cId="36097308" sldId="2681"/>
        </pc:sldMkLst>
      </pc:sldChg>
      <pc:sldChg chg="del">
        <pc:chgData name="Victor Alejandro" userId="61baf302-dc97-4729-b85e-f895bc691e0b" providerId="ADAL" clId="{4B63539F-FD8B-4023-818F-BE75DB8C6B19}" dt="2020-10-30T04:12:03.886" v="9" actId="47"/>
        <pc:sldMkLst>
          <pc:docMk/>
          <pc:sldMk cId="219568356" sldId="2682"/>
        </pc:sldMkLst>
      </pc:sldChg>
      <pc:sldChg chg="del">
        <pc:chgData name="Victor Alejandro" userId="61baf302-dc97-4729-b85e-f895bc691e0b" providerId="ADAL" clId="{4B63539F-FD8B-4023-818F-BE75DB8C6B19}" dt="2020-10-30T04:12:09.895" v="19" actId="47"/>
        <pc:sldMkLst>
          <pc:docMk/>
          <pc:sldMk cId="2617828665" sldId="268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2.xml"/><Relationship Id="rId1" Type="http://schemas.microsoft.com/office/2011/relationships/chartStyle" Target="style52.xml"/><Relationship Id="rId4" Type="http://schemas.openxmlformats.org/officeDocument/2006/relationships/chartUserShapes" Target="../drawings/drawing1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9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1.xlsx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2.xlsx"/><Relationship Id="rId2" Type="http://schemas.microsoft.com/office/2011/relationships/chartColorStyle" Target="colors73.xml"/><Relationship Id="rId1" Type="http://schemas.microsoft.com/office/2011/relationships/chartStyle" Target="style73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3.xlsx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4.xlsx"/><Relationship Id="rId2" Type="http://schemas.microsoft.com/office/2011/relationships/chartColorStyle" Target="colors75.xml"/><Relationship Id="rId1" Type="http://schemas.microsoft.com/office/2011/relationships/chartStyle" Target="style75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5.xlsx"/><Relationship Id="rId2" Type="http://schemas.microsoft.com/office/2011/relationships/chartColorStyle" Target="colors76.xml"/><Relationship Id="rId1" Type="http://schemas.microsoft.com/office/2011/relationships/chartStyle" Target="style76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6.xlsx"/><Relationship Id="rId2" Type="http://schemas.microsoft.com/office/2011/relationships/chartColorStyle" Target="colors77.xml"/><Relationship Id="rId1" Type="http://schemas.microsoft.com/office/2011/relationships/chartStyle" Target="style77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7.xlsx"/><Relationship Id="rId2" Type="http://schemas.microsoft.com/office/2011/relationships/chartColorStyle" Target="colors78.xml"/><Relationship Id="rId1" Type="http://schemas.microsoft.com/office/2011/relationships/chartStyle" Target="style78.xm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8.xlsx"/><Relationship Id="rId2" Type="http://schemas.microsoft.com/office/2011/relationships/chartColorStyle" Target="colors79.xml"/><Relationship Id="rId1" Type="http://schemas.microsoft.com/office/2011/relationships/chartStyle" Target="style7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9.xlsx"/><Relationship Id="rId2" Type="http://schemas.microsoft.com/office/2011/relationships/chartColorStyle" Target="colors80.xml"/><Relationship Id="rId1" Type="http://schemas.microsoft.com/office/2011/relationships/chartStyle" Target="style80.xm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0.xlsx"/><Relationship Id="rId2" Type="http://schemas.microsoft.com/office/2011/relationships/chartColorStyle" Target="colors81.xml"/><Relationship Id="rId1" Type="http://schemas.microsoft.com/office/2011/relationships/chartStyle" Target="style81.xm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1.xlsx"/><Relationship Id="rId2" Type="http://schemas.microsoft.com/office/2011/relationships/chartColorStyle" Target="colors82.xml"/><Relationship Id="rId1" Type="http://schemas.microsoft.com/office/2011/relationships/chartStyle" Target="style82.xml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2.xlsx"/><Relationship Id="rId2" Type="http://schemas.microsoft.com/office/2011/relationships/chartColorStyle" Target="colors83.xml"/><Relationship Id="rId1" Type="http://schemas.microsoft.com/office/2011/relationships/chartStyle" Target="style83.xml"/></Relationships>
</file>

<file path=ppt/charts/_rels/chart8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3.xlsx"/><Relationship Id="rId2" Type="http://schemas.microsoft.com/office/2011/relationships/chartColorStyle" Target="colors84.xml"/><Relationship Id="rId1" Type="http://schemas.microsoft.com/office/2011/relationships/chartStyle" Target="style84.xml"/></Relationships>
</file>

<file path=ppt/charts/_rels/chart8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4.xlsx"/><Relationship Id="rId2" Type="http://schemas.microsoft.com/office/2011/relationships/chartColorStyle" Target="colors85.xml"/><Relationship Id="rId1" Type="http://schemas.microsoft.com/office/2011/relationships/chartStyle" Target="style85.xml"/></Relationships>
</file>

<file path=ppt/charts/_rels/chart8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5.xlsx"/><Relationship Id="rId2" Type="http://schemas.microsoft.com/office/2011/relationships/chartColorStyle" Target="colors86.xml"/><Relationship Id="rId1" Type="http://schemas.microsoft.com/office/2011/relationships/chartStyle" Target="style86.xml"/></Relationships>
</file>

<file path=ppt/charts/_rels/chart8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6.xlsx"/><Relationship Id="rId2" Type="http://schemas.microsoft.com/office/2011/relationships/chartColorStyle" Target="colors87.xml"/><Relationship Id="rId1" Type="http://schemas.microsoft.com/office/2011/relationships/chartStyle" Target="style87.xml"/></Relationships>
</file>

<file path=ppt/charts/_rels/chart8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7.xlsx"/><Relationship Id="rId2" Type="http://schemas.microsoft.com/office/2011/relationships/chartColorStyle" Target="colors88.xml"/><Relationship Id="rId1" Type="http://schemas.microsoft.com/office/2011/relationships/chartStyle" Target="style88.xml"/></Relationships>
</file>

<file path=ppt/charts/_rels/chart8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8.xlsx"/><Relationship Id="rId2" Type="http://schemas.microsoft.com/office/2011/relationships/chartColorStyle" Target="colors89.xml"/><Relationship Id="rId1" Type="http://schemas.microsoft.com/office/2011/relationships/chartStyle" Target="style8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9.xlsx"/><Relationship Id="rId2" Type="http://schemas.microsoft.com/office/2011/relationships/chartColorStyle" Target="colors90.xml"/><Relationship Id="rId1" Type="http://schemas.microsoft.com/office/2011/relationships/chartStyle" Target="style90.xml"/></Relationships>
</file>

<file path=ppt/charts/_rels/chart9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0.xlsx"/><Relationship Id="rId2" Type="http://schemas.microsoft.com/office/2011/relationships/chartColorStyle" Target="colors91.xml"/><Relationship Id="rId1" Type="http://schemas.microsoft.com/office/2011/relationships/chartStyle" Target="style91.xml"/></Relationships>
</file>

<file path=ppt/charts/_rels/chart9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1.xlsx"/><Relationship Id="rId2" Type="http://schemas.microsoft.com/office/2011/relationships/chartColorStyle" Target="colors92.xml"/><Relationship Id="rId1" Type="http://schemas.microsoft.com/office/2011/relationships/chartStyle" Target="style9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s-CO" dirty="0"/>
              <a:t>Participación</a:t>
            </a:r>
          </a:p>
          <a:p>
            <a:pPr>
              <a:defRPr b="1">
                <a:solidFill>
                  <a:schemeClr val="accent1"/>
                </a:solidFill>
              </a:defRPr>
            </a:pPr>
            <a:r>
              <a:rPr lang="es-CO" dirty="0"/>
              <a:t> Frecuencias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Frecuencias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B95-3049-BD6A-D1CDDC7422A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95-3049-BD6A-D1CDDC7422A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B95-3049-BD6A-D1CDDC7422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2F-7F46-8838-2CBAE2E8942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B95-3049-BD6A-D1CDDC7422AA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95-3049-BD6A-D1CDDC7422AA}"/>
              </c:ext>
            </c:extLst>
          </c:dPt>
          <c:dLbls>
            <c:dLbl>
              <c:idx val="0"/>
              <c:layout>
                <c:manualLayout>
                  <c:x val="-0.10710647145001805"/>
                  <c:y val="0.1991207009976466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B95-3049-BD6A-D1CDDC7422AA}"/>
                </c:ext>
              </c:extLst>
            </c:dLbl>
            <c:dLbl>
              <c:idx val="2"/>
              <c:layout>
                <c:manualLayout>
                  <c:x val="-0.14230141397152032"/>
                  <c:y val="-0.1612989752249960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B95-3049-BD6A-D1CDDC7422AA}"/>
                </c:ext>
              </c:extLst>
            </c:dLbl>
            <c:dLbl>
              <c:idx val="4"/>
              <c:layout>
                <c:manualLayout>
                  <c:x val="-3.8516171354717153E-2"/>
                  <c:y val="4.230672716298059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B95-3049-BD6A-D1CDDC7422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45872</c:v>
                </c:pt>
                <c:pt idx="1">
                  <c:v>6260</c:v>
                </c:pt>
                <c:pt idx="2">
                  <c:v>32292</c:v>
                </c:pt>
                <c:pt idx="3">
                  <c:v>11160</c:v>
                </c:pt>
                <c:pt idx="4">
                  <c:v>6124</c:v>
                </c:pt>
                <c:pt idx="5">
                  <c:v>93520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5-3049-BD6A-D1CDDC7422A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Pasajeros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94-9948-9FB2-0F674DC9DB2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94-9948-9FB2-0F674DC9DB27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94-9948-9FB2-0F674DC9DB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94-9948-9FB2-0F674DC9DB27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94-9948-9FB2-0F674DC9DB27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94-9948-9FB2-0F674DC9DB27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94-9948-9FB2-0F674DC9DB2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Satena</a:t>
                    </a:r>
                  </a:p>
                  <a:p>
                    <a:r>
                      <a:rPr lang="en-US" dirty="0"/>
                      <a:t>2%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8F94-9948-9FB2-0F674DC9DB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22936</c:v>
                </c:pt>
                <c:pt idx="1">
                  <c:v>288</c:v>
                </c:pt>
                <c:pt idx="2">
                  <c:v>7840</c:v>
                </c:pt>
                <c:pt idx="3">
                  <c:v>0</c:v>
                </c:pt>
                <c:pt idx="4">
                  <c:v>400</c:v>
                </c:pt>
                <c:pt idx="5">
                  <c:v>20550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94-9948-9FB2-0F674DC9DB2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Frecuencias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B95-3049-BD6A-D1CDDC7422A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95-3049-BD6A-D1CDDC7422A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B95-3049-BD6A-D1CDDC7422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2F-7F46-8838-2CBAE2E8942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B95-3049-BD6A-D1CDDC7422AA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95-3049-BD6A-D1CDDC7422AA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B95-3049-BD6A-D1CDDC7422AA}"/>
                </c:ext>
              </c:extLst>
            </c:dLbl>
            <c:dLbl>
              <c:idx val="2"/>
              <c:layout>
                <c:manualLayout>
                  <c:x val="0.17512944759333074"/>
                  <c:y val="-4.842757058468466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B95-3049-BD6A-D1CDDC7422A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2F-7F46-8838-2CBAE2E894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B95-3049-BD6A-D1CDDC7422A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95-3049-BD6A-D1CDDC7422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8648</c:v>
                </c:pt>
                <c:pt idx="1">
                  <c:v>0</c:v>
                </c:pt>
                <c:pt idx="2">
                  <c:v>828</c:v>
                </c:pt>
                <c:pt idx="3">
                  <c:v>5952</c:v>
                </c:pt>
                <c:pt idx="4">
                  <c:v>0</c:v>
                </c:pt>
                <c:pt idx="5">
                  <c:v>2100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5-3049-BD6A-D1CDDC7422A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Pasajeros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94-9948-9FB2-0F674DC9DB2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94-9948-9FB2-0F674DC9DB27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94-9948-9FB2-0F674DC9DB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94-9948-9FB2-0F674DC9DB27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94-9948-9FB2-0F674DC9DB27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94-9948-9FB2-0F674DC9DB27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94-9948-9FB2-0F674DC9DB27}"/>
                </c:ext>
              </c:extLst>
            </c:dLbl>
            <c:dLbl>
              <c:idx val="2"/>
              <c:layout>
                <c:manualLayout>
                  <c:x val="6.6349966413468506E-2"/>
                  <c:y val="-6.530821244243694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94-9948-9FB2-0F674DC9DB2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94-9948-9FB2-0F674DC9DB27}"/>
                </c:ext>
              </c:extLst>
            </c:dLbl>
            <c:dLbl>
              <c:idx val="4"/>
              <c:layout>
                <c:manualLayout>
                  <c:x val="3.6499191682554062E-2"/>
                  <c:y val="0.713508582744986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Satena</a:t>
                    </a:r>
                  </a:p>
                  <a:p>
                    <a:r>
                      <a:rPr lang="en-US" dirty="0"/>
                      <a:t>2%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8F94-9948-9FB2-0F674DC9DB27}"/>
                </c:ext>
              </c:extLst>
            </c:dLbl>
            <c:dLbl>
              <c:idx val="5"/>
              <c:layout>
                <c:manualLayout>
                  <c:x val="7.4812389783020045E-2"/>
                  <c:y val="0.150225165652743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F94-9948-9FB2-0F674DC9DB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8648</c:v>
                </c:pt>
                <c:pt idx="1">
                  <c:v>0</c:v>
                </c:pt>
                <c:pt idx="2">
                  <c:v>5320</c:v>
                </c:pt>
                <c:pt idx="3">
                  <c:v>5580</c:v>
                </c:pt>
                <c:pt idx="4">
                  <c:v>0</c:v>
                </c:pt>
                <c:pt idx="5">
                  <c:v>3600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94-9948-9FB2-0F674DC9DB2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Frecuencias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B95-3049-BD6A-D1CDDC7422A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95-3049-BD6A-D1CDDC7422A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B95-3049-BD6A-D1CDDC7422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2F-7F46-8838-2CBAE2E8942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B95-3049-BD6A-D1CDDC7422AA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95-3049-BD6A-D1CDDC7422AA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B95-3049-BD6A-D1CDDC7422A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2F-7F46-8838-2CBAE2E894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B95-3049-BD6A-D1CDDC7422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23876</c:v>
                </c:pt>
                <c:pt idx="1">
                  <c:v>0</c:v>
                </c:pt>
                <c:pt idx="2">
                  <c:v>1932</c:v>
                </c:pt>
                <c:pt idx="3">
                  <c:v>0</c:v>
                </c:pt>
                <c:pt idx="4">
                  <c:v>0</c:v>
                </c:pt>
                <c:pt idx="5">
                  <c:v>6300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5-3049-BD6A-D1CDDC7422A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Pasajeros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94-9948-9FB2-0F674DC9DB2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94-9948-9FB2-0F674DC9DB27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94-9948-9FB2-0F674DC9DB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94-9948-9FB2-0F674DC9DB27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94-9948-9FB2-0F674DC9DB27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94-9948-9FB2-0F674DC9DB27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94-9948-9FB2-0F674DC9DB2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94-9948-9FB2-0F674DC9DB2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F94-9948-9FB2-0F674DC9DB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39292</c:v>
                </c:pt>
                <c:pt idx="1">
                  <c:v>0</c:v>
                </c:pt>
                <c:pt idx="2">
                  <c:v>6720</c:v>
                </c:pt>
                <c:pt idx="3">
                  <c:v>4092</c:v>
                </c:pt>
                <c:pt idx="4">
                  <c:v>0</c:v>
                </c:pt>
                <c:pt idx="5">
                  <c:v>12600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94-9948-9FB2-0F674DC9DB2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Frecuencias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B95-3049-BD6A-D1CDDC7422A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95-3049-BD6A-D1CDDC7422A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B95-3049-BD6A-D1CDDC7422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2F-7F46-8838-2CBAE2E8942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B95-3049-BD6A-D1CDDC7422AA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95-3049-BD6A-D1CDDC7422A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B95-3049-BD6A-D1CDDC7422A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2F-7F46-8838-2CBAE2E894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B95-3049-BD6A-D1CDDC7422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0</c:v>
                </c:pt>
                <c:pt idx="1">
                  <c:v>3072</c:v>
                </c:pt>
                <c:pt idx="2">
                  <c:v>3864</c:v>
                </c:pt>
                <c:pt idx="3">
                  <c:v>0</c:v>
                </c:pt>
                <c:pt idx="4">
                  <c:v>192</c:v>
                </c:pt>
                <c:pt idx="5">
                  <c:v>6300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5-3049-BD6A-D1CDDC7422A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Pasajeros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94-9948-9FB2-0F674DC9DB2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94-9948-9FB2-0F674DC9DB27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94-9948-9FB2-0F674DC9DB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94-9948-9FB2-0F674DC9DB27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94-9948-9FB2-0F674DC9DB27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94-9948-9FB2-0F674DC9DB2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94-9948-9FB2-0F674DC9DB2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94-9948-9FB2-0F674DC9DB2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F94-9948-9FB2-0F674DC9DB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8272</c:v>
                </c:pt>
                <c:pt idx="1">
                  <c:v>3936</c:v>
                </c:pt>
                <c:pt idx="2">
                  <c:v>5880</c:v>
                </c:pt>
                <c:pt idx="3">
                  <c:v>1116</c:v>
                </c:pt>
                <c:pt idx="4">
                  <c:v>192</c:v>
                </c:pt>
                <c:pt idx="5">
                  <c:v>10500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94-9948-9FB2-0F674DC9DB2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Frecuencias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B95-3049-BD6A-D1CDDC7422A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95-3049-BD6A-D1CDDC7422A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B95-3049-BD6A-D1CDDC7422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2F-7F46-8838-2CBAE2E8942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B95-3049-BD6A-D1CDDC7422AA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95-3049-BD6A-D1CDDC7422AA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B95-3049-BD6A-D1CDDC7422A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2F-7F46-8838-2CBAE2E894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B95-3049-BD6A-D1CDDC7422AA}"/>
                </c:ext>
              </c:extLst>
            </c:dLbl>
            <c:dLbl>
              <c:idx val="5"/>
              <c:layout>
                <c:manualLayout>
                  <c:x val="0.15910993546332489"/>
                  <c:y val="0.2122898397390248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95-3049-BD6A-D1CDDC7422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10528</c:v>
                </c:pt>
                <c:pt idx="1">
                  <c:v>3764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5-3049-BD6A-D1CDDC7422A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Pasajeros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94-9948-9FB2-0F674DC9DB2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94-9948-9FB2-0F674DC9DB27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94-9948-9FB2-0F674DC9DB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94-9948-9FB2-0F674DC9DB27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94-9948-9FB2-0F674DC9DB27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94-9948-9FB2-0F674DC9DB27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94-9948-9FB2-0F674DC9DB2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94-9948-9FB2-0F674DC9DB2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F94-9948-9FB2-0F674DC9DB27}"/>
                </c:ext>
              </c:extLst>
            </c:dLbl>
            <c:dLbl>
              <c:idx val="5"/>
              <c:layout>
                <c:manualLayout>
                  <c:x val="0.1742465198966231"/>
                  <c:y val="0.1907566786709800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F94-9948-9FB2-0F674DC9DB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14476</c:v>
                </c:pt>
                <c:pt idx="1">
                  <c:v>4432</c:v>
                </c:pt>
                <c:pt idx="2">
                  <c:v>1960</c:v>
                </c:pt>
                <c:pt idx="3">
                  <c:v>0</c:v>
                </c:pt>
                <c:pt idx="4">
                  <c:v>0</c:v>
                </c:pt>
                <c:pt idx="5">
                  <c:v>10500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94-9948-9FB2-0F674DC9DB2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Frecuencias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B95-3049-BD6A-D1CDDC7422A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95-3049-BD6A-D1CDDC7422A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B95-3049-BD6A-D1CDDC7422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2F-7F46-8838-2CBAE2E8942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B95-3049-BD6A-D1CDDC7422AA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95-3049-BD6A-D1CDDC7422A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B95-3049-BD6A-D1CDDC7422A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B95-3049-BD6A-D1CDDC7422A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2F-7F46-8838-2CBAE2E894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95-3049-BD6A-D1CDDC7422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0</c:v>
                </c:pt>
                <c:pt idx="1">
                  <c:v>119</c:v>
                </c:pt>
                <c:pt idx="2">
                  <c:v>0</c:v>
                </c:pt>
                <c:pt idx="3">
                  <c:v>0</c:v>
                </c:pt>
                <c:pt idx="4">
                  <c:v>65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5-3049-BD6A-D1CDDC7422A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s-CO" dirty="0"/>
              <a:t>Participación</a:t>
            </a:r>
          </a:p>
          <a:p>
            <a:pPr>
              <a:defRPr b="1">
                <a:solidFill>
                  <a:schemeClr val="accent1"/>
                </a:solidFill>
              </a:defRPr>
            </a:pPr>
            <a:r>
              <a:rPr lang="es-CO" dirty="0"/>
              <a:t> Pasajeros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Pasajeros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94-9948-9FB2-0F674DC9DB2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94-9948-9FB2-0F674DC9DB27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94-9948-9FB2-0F674DC9DB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94-9948-9FB2-0F674DC9DB27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94-9948-9FB2-0F674DC9DB27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94-9948-9FB2-0F674DC9DB27}"/>
              </c:ext>
            </c:extLst>
          </c:dPt>
          <c:dLbls>
            <c:dLbl>
              <c:idx val="0"/>
              <c:layout>
                <c:manualLayout>
                  <c:x val="-0.10543143556320252"/>
                  <c:y val="0.1899814181422780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94-9948-9FB2-0F674DC9DB2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94-9948-9FB2-0F674DC9DB27}"/>
                </c:ext>
              </c:extLst>
            </c:dLbl>
            <c:dLbl>
              <c:idx val="4"/>
              <c:layout>
                <c:manualLayout>
                  <c:x val="-3.8516171354717153E-2"/>
                  <c:y val="4.230672716298059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F94-9948-9FB2-0F674DC9DB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89300</c:v>
                </c:pt>
                <c:pt idx="1">
                  <c:v>12008</c:v>
                </c:pt>
                <c:pt idx="2">
                  <c:v>72520</c:v>
                </c:pt>
                <c:pt idx="3">
                  <c:v>11718</c:v>
                </c:pt>
                <c:pt idx="4">
                  <c:v>7974</c:v>
                </c:pt>
                <c:pt idx="5">
                  <c:v>156148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94-9948-9FB2-0F674DC9DB2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Pasajeros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94-9948-9FB2-0F674DC9DB2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94-9948-9FB2-0F674DC9DB27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94-9948-9FB2-0F674DC9DB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94-9948-9FB2-0F674DC9DB27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94-9948-9FB2-0F674DC9DB27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94-9948-9FB2-0F674DC9DB2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94-9948-9FB2-0F674DC9DB2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94-9948-9FB2-0F674DC9DB2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94-9948-9FB2-0F674DC9DB2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F94-9948-9FB2-0F674DC9DB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0</c:v>
                </c:pt>
                <c:pt idx="1">
                  <c:v>9888</c:v>
                </c:pt>
                <c:pt idx="2">
                  <c:v>0</c:v>
                </c:pt>
                <c:pt idx="3">
                  <c:v>0</c:v>
                </c:pt>
                <c:pt idx="4">
                  <c:v>5272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94-9948-9FB2-0F674DC9DB2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Frecuencias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B95-3049-BD6A-D1CDDC7422A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95-3049-BD6A-D1CDDC7422A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B95-3049-BD6A-D1CDDC7422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2F-7F46-8838-2CBAE2E8942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B95-3049-BD6A-D1CDDC7422AA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95-3049-BD6A-D1CDDC7422AA}"/>
              </c:ext>
            </c:extLst>
          </c:dPt>
          <c:dLbls>
            <c:dLbl>
              <c:idx val="0"/>
              <c:layout>
                <c:manualLayout>
                  <c:x val="-0.11972859508182575"/>
                  <c:y val="0.231759208393524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B95-3049-BD6A-D1CDDC7422A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B95-3049-BD6A-D1CDDC7422A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2F-7F46-8838-2CBAE2E894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B95-3049-BD6A-D1CDDC7422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1316</c:v>
                </c:pt>
                <c:pt idx="1">
                  <c:v>816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5-3049-BD6A-D1CDDC7422A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Pasajeros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94-9948-9FB2-0F674DC9DB2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94-9948-9FB2-0F674DC9DB27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94-9948-9FB2-0F674DC9DB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94-9948-9FB2-0F674DC9DB27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94-9948-9FB2-0F674DC9DB27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94-9948-9FB2-0F674DC9DB27}"/>
              </c:ext>
            </c:extLst>
          </c:dPt>
          <c:dLbls>
            <c:dLbl>
              <c:idx val="0"/>
              <c:layout>
                <c:manualLayout>
                  <c:x val="-0.10156469376186791"/>
                  <c:y val="0.1843862540438259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94-9948-9FB2-0F674DC9DB2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94-9948-9FB2-0F674DC9DB2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94-9948-9FB2-0F674DC9DB2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F94-9948-9FB2-0F674DC9DB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9212</c:v>
                </c:pt>
                <c:pt idx="1">
                  <c:v>1824</c:v>
                </c:pt>
                <c:pt idx="2">
                  <c:v>1960</c:v>
                </c:pt>
                <c:pt idx="3">
                  <c:v>0</c:v>
                </c:pt>
                <c:pt idx="4">
                  <c:v>0</c:v>
                </c:pt>
                <c:pt idx="5">
                  <c:v>8400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94-9948-9FB2-0F674DC9DB2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Frecuencias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B95-3049-BD6A-D1CDDC7422A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95-3049-BD6A-D1CDDC7422A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B95-3049-BD6A-D1CDDC7422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2F-7F46-8838-2CBAE2E8942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B95-3049-BD6A-D1CDDC7422AA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95-3049-BD6A-D1CDDC7422AA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B95-3049-BD6A-D1CDDC7422A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2F-7F46-8838-2CBAE2E894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B95-3049-BD6A-D1CDDC7422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2632</c:v>
                </c:pt>
                <c:pt idx="1">
                  <c:v>864</c:v>
                </c:pt>
                <c:pt idx="2">
                  <c:v>414</c:v>
                </c:pt>
                <c:pt idx="3">
                  <c:v>0</c:v>
                </c:pt>
                <c:pt idx="4">
                  <c:v>0</c:v>
                </c:pt>
                <c:pt idx="5">
                  <c:v>2100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5-3049-BD6A-D1CDDC7422A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Pasajeros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94-9948-9FB2-0F674DC9DB2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94-9948-9FB2-0F674DC9DB27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94-9948-9FB2-0F674DC9DB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94-9948-9FB2-0F674DC9DB27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94-9948-9FB2-0F674DC9DB27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94-9948-9FB2-0F674DC9DB27}"/>
              </c:ext>
            </c:extLst>
          </c:dPt>
          <c:dLbls>
            <c:dLbl>
              <c:idx val="0"/>
              <c:layout>
                <c:manualLayout>
                  <c:x val="-0.12662027005573601"/>
                  <c:y val="0.167229919903422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94-9948-9FB2-0F674DC9DB2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94-9948-9FB2-0F674DC9DB2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F94-9948-9FB2-0F674DC9DB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5264</c:v>
                </c:pt>
                <c:pt idx="1">
                  <c:v>1728</c:v>
                </c:pt>
                <c:pt idx="2">
                  <c:v>828</c:v>
                </c:pt>
                <c:pt idx="3">
                  <c:v>0</c:v>
                </c:pt>
                <c:pt idx="4">
                  <c:v>0</c:v>
                </c:pt>
                <c:pt idx="5">
                  <c:v>4200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94-9948-9FB2-0F674DC9DB2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Pasajeros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94-9948-9FB2-0F674DC9DB2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94-9948-9FB2-0F674DC9DB27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94-9948-9FB2-0F674DC9DB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94-9948-9FB2-0F674DC9DB27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94-9948-9FB2-0F674DC9DB27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94-9948-9FB2-0F674DC9DB2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94-9948-9FB2-0F674DC9DB2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94-9948-9FB2-0F674DC9DB2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94-9948-9FB2-0F674DC9DB2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F94-9948-9FB2-0F674DC9DB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0</c:v>
                </c:pt>
                <c:pt idx="1">
                  <c:v>288</c:v>
                </c:pt>
                <c:pt idx="2">
                  <c:v>0</c:v>
                </c:pt>
                <c:pt idx="3">
                  <c:v>0</c:v>
                </c:pt>
                <c:pt idx="4">
                  <c:v>400</c:v>
                </c:pt>
                <c:pt idx="5">
                  <c:v>1904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94-9948-9FB2-0F674DC9DB2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Frecuencias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B95-3049-BD6A-D1CDDC7422A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95-3049-BD6A-D1CDDC7422A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B95-3049-BD6A-D1CDDC7422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2F-7F46-8838-2CBAE2E8942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B95-3049-BD6A-D1CDDC7422AA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95-3049-BD6A-D1CDDC7422A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B95-3049-BD6A-D1CDDC7422A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B95-3049-BD6A-D1CDDC7422A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2F-7F46-8838-2CBAE2E894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B95-3049-BD6A-D1CDDC7422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0</c:v>
                </c:pt>
                <c:pt idx="1">
                  <c:v>288</c:v>
                </c:pt>
                <c:pt idx="2">
                  <c:v>0</c:v>
                </c:pt>
                <c:pt idx="3">
                  <c:v>0</c:v>
                </c:pt>
                <c:pt idx="4">
                  <c:v>300</c:v>
                </c:pt>
                <c:pt idx="5">
                  <c:v>1904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5-3049-BD6A-D1CDDC7422A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Frecuencias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B95-3049-BD6A-D1CDDC7422A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95-3049-BD6A-D1CDDC7422A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B95-3049-BD6A-D1CDDC7422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2F-7F46-8838-2CBAE2E8942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B95-3049-BD6A-D1CDDC7422AA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95-3049-BD6A-D1CDDC7422A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B95-3049-BD6A-D1CDDC7422A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B95-3049-BD6A-D1CDDC7422A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2F-7F46-8838-2CBAE2E894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B95-3049-BD6A-D1CDDC7422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0</c:v>
                </c:pt>
                <c:pt idx="1">
                  <c:v>288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1050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5-3049-BD6A-D1CDDC7422A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Pasajeros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94-9948-9FB2-0F674DC9DB2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94-9948-9FB2-0F674DC9DB27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94-9948-9FB2-0F674DC9DB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94-9948-9FB2-0F674DC9DB27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94-9948-9FB2-0F674DC9DB27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94-9948-9FB2-0F674DC9DB2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94-9948-9FB2-0F674DC9DB2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94-9948-9FB2-0F674DC9DB2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94-9948-9FB2-0F674DC9DB2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F94-9948-9FB2-0F674DC9DB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0</c:v>
                </c:pt>
                <c:pt idx="1">
                  <c:v>576</c:v>
                </c:pt>
                <c:pt idx="2">
                  <c:v>0</c:v>
                </c:pt>
                <c:pt idx="3">
                  <c:v>1488</c:v>
                </c:pt>
                <c:pt idx="4">
                  <c:v>0</c:v>
                </c:pt>
                <c:pt idx="5">
                  <c:v>4200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94-9948-9FB2-0F674DC9DB2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Frecuencias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B95-3049-BD6A-D1CDDC7422A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95-3049-BD6A-D1CDDC7422A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B95-3049-BD6A-D1CDDC7422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2F-7F46-8838-2CBAE2E8942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B95-3049-BD6A-D1CDDC7422AA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95-3049-BD6A-D1CDDC7422A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B95-3049-BD6A-D1CDDC7422A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B95-3049-BD6A-D1CDDC7422A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2F-7F46-8838-2CBAE2E894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B95-3049-BD6A-D1CDDC7422A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95-3049-BD6A-D1CDDC7422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414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5-3049-BD6A-D1CDDC7422A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Frecuencias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B95-3049-BD6A-D1CDDC7422A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95-3049-BD6A-D1CDDC7422A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B95-3049-BD6A-D1CDDC7422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2F-7F46-8838-2CBAE2E8942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B95-3049-BD6A-D1CDDC7422AA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95-3049-BD6A-D1CDDC7422AA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2F-7F46-8838-2CBAE2E894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B95-3049-BD6A-D1CDDC7422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40232</c:v>
                </c:pt>
                <c:pt idx="1">
                  <c:v>1248</c:v>
                </c:pt>
                <c:pt idx="2">
                  <c:v>7452</c:v>
                </c:pt>
                <c:pt idx="3">
                  <c:v>0</c:v>
                </c:pt>
                <c:pt idx="4">
                  <c:v>0</c:v>
                </c:pt>
                <c:pt idx="5">
                  <c:v>26250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5-3049-BD6A-D1CDDC7422A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Pasajeros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94-9948-9FB2-0F674DC9DB2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94-9948-9FB2-0F674DC9DB27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94-9948-9FB2-0F674DC9DB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94-9948-9FB2-0F674DC9DB27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94-9948-9FB2-0F674DC9DB27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94-9948-9FB2-0F674DC9DB2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94-9948-9FB2-0F674DC9DB2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94-9948-9FB2-0F674DC9DB2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94-9948-9FB2-0F674DC9DB2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F94-9948-9FB2-0F674DC9DB2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F94-9948-9FB2-0F674DC9DB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2632</c:v>
                </c:pt>
                <c:pt idx="1">
                  <c:v>0</c:v>
                </c:pt>
                <c:pt idx="2">
                  <c:v>1960</c:v>
                </c:pt>
                <c:pt idx="3">
                  <c:v>0</c:v>
                </c:pt>
                <c:pt idx="4">
                  <c:v>0</c:v>
                </c:pt>
                <c:pt idx="5">
                  <c:v>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94-9948-9FB2-0F674DC9DB2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Frecuencias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B95-3049-BD6A-D1CDDC7422A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95-3049-BD6A-D1CDDC7422A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B95-3049-BD6A-D1CDDC7422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2F-7F46-8838-2CBAE2E8942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B95-3049-BD6A-D1CDDC7422AA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95-3049-BD6A-D1CDDC7422A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B95-3049-BD6A-D1CDDC7422A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B95-3049-BD6A-D1CDDC7422A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2F-7F46-8838-2CBAE2E894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B95-3049-BD6A-D1CDDC7422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0</c:v>
                </c:pt>
                <c:pt idx="1">
                  <c:v>672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5-3049-BD6A-D1CDDC7422A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Pasajeros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94-9948-9FB2-0F674DC9DB2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94-9948-9FB2-0F674DC9DB27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94-9948-9FB2-0F674DC9DB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94-9948-9FB2-0F674DC9DB27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94-9948-9FB2-0F674DC9DB27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94-9948-9FB2-0F674DC9DB2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94-9948-9FB2-0F674DC9DB2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94-9948-9FB2-0F674DC9DB2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94-9948-9FB2-0F674DC9DB2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F94-9948-9FB2-0F674DC9DB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0</c:v>
                </c:pt>
                <c:pt idx="1">
                  <c:v>2304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94-9948-9FB2-0F674DC9DB2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Frecuencias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B95-3049-BD6A-D1CDDC7422A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95-3049-BD6A-D1CDDC7422A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B95-3049-BD6A-D1CDDC7422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2F-7F46-8838-2CBAE2E8942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B95-3049-BD6A-D1CDDC7422AA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95-3049-BD6A-D1CDDC7422A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B95-3049-BD6A-D1CDDC7422A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B95-3049-BD6A-D1CDDC7422A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2F-7F46-8838-2CBAE2E894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B95-3049-BD6A-D1CDDC7422A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95-3049-BD6A-D1CDDC7422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0</c:v>
                </c:pt>
                <c:pt idx="1">
                  <c:v>980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5-3049-BD6A-D1CDDC7422A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Pasajeros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94-9948-9FB2-0F674DC9DB2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94-9948-9FB2-0F674DC9DB27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94-9948-9FB2-0F674DC9DB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94-9948-9FB2-0F674DC9DB27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94-9948-9FB2-0F674DC9DB27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94-9948-9FB2-0F674DC9DB2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94-9948-9FB2-0F674DC9DB2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94-9948-9FB2-0F674DC9DB2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94-9948-9FB2-0F674DC9DB2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F94-9948-9FB2-0F674DC9DB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0</c:v>
                </c:pt>
                <c:pt idx="1">
                  <c:v>2386</c:v>
                </c:pt>
                <c:pt idx="2">
                  <c:v>0</c:v>
                </c:pt>
                <c:pt idx="3">
                  <c:v>0</c:v>
                </c:pt>
                <c:pt idx="4">
                  <c:v>1064</c:v>
                </c:pt>
                <c:pt idx="5">
                  <c:v>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94-9948-9FB2-0F674DC9DB2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Pasajeros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94-9948-9FB2-0F674DC9DB2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94-9948-9FB2-0F674DC9DB27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94-9948-9FB2-0F674DC9DB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94-9948-9FB2-0F674DC9DB27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94-9948-9FB2-0F674DC9DB27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94-9948-9FB2-0F674DC9DB2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94-9948-9FB2-0F674DC9DB2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94-9948-9FB2-0F674DC9DB2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94-9948-9FB2-0F674DC9DB2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F94-9948-9FB2-0F674DC9DB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0</c:v>
                </c:pt>
                <c:pt idx="1">
                  <c:v>2536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94-9948-9FB2-0F674DC9DB2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Frecuencias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B95-3049-BD6A-D1CDDC7422A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95-3049-BD6A-D1CDDC7422A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B95-3049-BD6A-D1CDDC7422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2F-7F46-8838-2CBAE2E8942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B95-3049-BD6A-D1CDDC7422AA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95-3049-BD6A-D1CDDC7422A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B95-3049-BD6A-D1CDDC7422A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B95-3049-BD6A-D1CDDC7422A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2F-7F46-8838-2CBAE2E894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B95-3049-BD6A-D1CDDC7422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0</c:v>
                </c:pt>
                <c:pt idx="1">
                  <c:v>778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1050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5-3049-BD6A-D1CDDC7422A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Frecuencias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B95-3049-BD6A-D1CDDC7422A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95-3049-BD6A-D1CDDC7422A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B95-3049-BD6A-D1CDDC7422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2F-7F46-8838-2CBAE2E8942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B95-3049-BD6A-D1CDDC7422AA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95-3049-BD6A-D1CDDC7422A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B95-3049-BD6A-D1CDDC7422A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B95-3049-BD6A-D1CDDC7422A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2F-7F46-8838-2CBAE2E894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B95-3049-BD6A-D1CDDC7422A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95-3049-BD6A-D1CDDC7422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0</c:v>
                </c:pt>
                <c:pt idx="1">
                  <c:v>980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5-3049-BD6A-D1CDDC7422A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Pasajeros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94-9948-9FB2-0F674DC9DB2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94-9948-9FB2-0F674DC9DB27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94-9948-9FB2-0F674DC9DB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94-9948-9FB2-0F674DC9DB27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94-9948-9FB2-0F674DC9DB27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94-9948-9FB2-0F674DC9DB2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94-9948-9FB2-0F674DC9DB2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94-9948-9FB2-0F674DC9DB2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94-9948-9FB2-0F674DC9DB2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F94-9948-9FB2-0F674DC9DB2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F94-9948-9FB2-0F674DC9DB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0</c:v>
                </c:pt>
                <c:pt idx="1">
                  <c:v>2664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94-9948-9FB2-0F674DC9DB2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Frecuencias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B95-3049-BD6A-D1CDDC7422A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95-3049-BD6A-D1CDDC7422A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B95-3049-BD6A-D1CDDC7422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2F-7F46-8838-2CBAE2E8942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B95-3049-BD6A-D1CDDC7422AA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95-3049-BD6A-D1CDDC7422A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B95-3049-BD6A-D1CDDC7422A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B95-3049-BD6A-D1CDDC7422A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2F-7F46-8838-2CBAE2E894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B95-3049-BD6A-D1CDDC7422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0</c:v>
                </c:pt>
                <c:pt idx="1">
                  <c:v>288</c:v>
                </c:pt>
                <c:pt idx="2">
                  <c:v>0</c:v>
                </c:pt>
                <c:pt idx="3">
                  <c:v>0</c:v>
                </c:pt>
                <c:pt idx="4">
                  <c:v>300</c:v>
                </c:pt>
                <c:pt idx="5">
                  <c:v>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5-3049-BD6A-D1CDDC7422A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Pasajeros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94-9948-9FB2-0F674DC9DB2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94-9948-9FB2-0F674DC9DB27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94-9948-9FB2-0F674DC9DB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94-9948-9FB2-0F674DC9DB27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94-9948-9FB2-0F674DC9DB27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94-9948-9FB2-0F674DC9DB27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94-9948-9FB2-0F674DC9DB2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F94-9948-9FB2-0F674DC9DB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94188</c:v>
                </c:pt>
                <c:pt idx="1">
                  <c:v>0</c:v>
                </c:pt>
                <c:pt idx="2">
                  <c:v>20440</c:v>
                </c:pt>
                <c:pt idx="3">
                  <c:v>4464</c:v>
                </c:pt>
                <c:pt idx="4">
                  <c:v>0</c:v>
                </c:pt>
                <c:pt idx="5">
                  <c:v>34200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94-9948-9FB2-0F674DC9DB2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Pasajeros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94-9948-9FB2-0F674DC9DB2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94-9948-9FB2-0F674DC9DB27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94-9948-9FB2-0F674DC9DB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94-9948-9FB2-0F674DC9DB27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94-9948-9FB2-0F674DC9DB27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94-9948-9FB2-0F674DC9DB2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94-9948-9FB2-0F674DC9DB2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94-9948-9FB2-0F674DC9DB2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94-9948-9FB2-0F674DC9DB2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F94-9948-9FB2-0F674DC9DB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0</c:v>
                </c:pt>
                <c:pt idx="1">
                  <c:v>288</c:v>
                </c:pt>
                <c:pt idx="2">
                  <c:v>0</c:v>
                </c:pt>
                <c:pt idx="3">
                  <c:v>0</c:v>
                </c:pt>
                <c:pt idx="4">
                  <c:v>400</c:v>
                </c:pt>
                <c:pt idx="5">
                  <c:v>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94-9948-9FB2-0F674DC9DB2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Frecuencias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B95-3049-BD6A-D1CDDC7422A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95-3049-BD6A-D1CDDC7422A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B95-3049-BD6A-D1CDDC7422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2F-7F46-8838-2CBAE2E8942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B95-3049-BD6A-D1CDDC7422AA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95-3049-BD6A-D1CDDC7422A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B95-3049-BD6A-D1CDDC7422A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B95-3049-BD6A-D1CDDC7422A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2F-7F46-8838-2CBAE2E894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B95-3049-BD6A-D1CDDC7422A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95-3049-BD6A-D1CDDC7422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0</c:v>
                </c:pt>
                <c:pt idx="1">
                  <c:v>960</c:v>
                </c:pt>
                <c:pt idx="2">
                  <c:v>0</c:v>
                </c:pt>
                <c:pt idx="3">
                  <c:v>0</c:v>
                </c:pt>
                <c:pt idx="4">
                  <c:v>1736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5-3049-BD6A-D1CDDC7422A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Pasajeros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94-9948-9FB2-0F674DC9DB2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94-9948-9FB2-0F674DC9DB27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94-9948-9FB2-0F674DC9DB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94-9948-9FB2-0F674DC9DB27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94-9948-9FB2-0F674DC9DB27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94-9948-9FB2-0F674DC9DB2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94-9948-9FB2-0F674DC9DB2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94-9948-9FB2-0F674DC9DB2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94-9948-9FB2-0F674DC9DB2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F94-9948-9FB2-0F674DC9DB2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F94-9948-9FB2-0F674DC9DB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0</c:v>
                </c:pt>
                <c:pt idx="1">
                  <c:v>1152</c:v>
                </c:pt>
                <c:pt idx="2">
                  <c:v>0</c:v>
                </c:pt>
                <c:pt idx="3">
                  <c:v>0</c:v>
                </c:pt>
                <c:pt idx="4">
                  <c:v>2028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94-9948-9FB2-0F674DC9DB2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Frecuencias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B95-3049-BD6A-D1CDDC7422A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95-3049-BD6A-D1CDDC7422A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B95-3049-BD6A-D1CDDC7422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2F-7F46-8838-2CBAE2E8942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B95-3049-BD6A-D1CDDC7422AA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95-3049-BD6A-D1CDDC7422A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B95-3049-BD6A-D1CDDC7422A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B95-3049-BD6A-D1CDDC7422A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2F-7F46-8838-2CBAE2E894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B95-3049-BD6A-D1CDDC7422A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95-3049-BD6A-D1CDDC7422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0</c:v>
                </c:pt>
                <c:pt idx="1">
                  <c:v>2340</c:v>
                </c:pt>
                <c:pt idx="2">
                  <c:v>0</c:v>
                </c:pt>
                <c:pt idx="3">
                  <c:v>0</c:v>
                </c:pt>
                <c:pt idx="4">
                  <c:v>2316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5-3049-BD6A-D1CDDC7422A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Pasajeros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94-9948-9FB2-0F674DC9DB2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94-9948-9FB2-0F674DC9DB27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94-9948-9FB2-0F674DC9DB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94-9948-9FB2-0F674DC9DB27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94-9948-9FB2-0F674DC9DB27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94-9948-9FB2-0F674DC9DB2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94-9948-9FB2-0F674DC9DB2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94-9948-9FB2-0F674DC9DB2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94-9948-9FB2-0F674DC9DB2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F94-9948-9FB2-0F674DC9DB2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F94-9948-9FB2-0F674DC9DB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0</c:v>
                </c:pt>
                <c:pt idx="1">
                  <c:v>1920</c:v>
                </c:pt>
                <c:pt idx="2">
                  <c:v>0</c:v>
                </c:pt>
                <c:pt idx="3">
                  <c:v>0</c:v>
                </c:pt>
                <c:pt idx="4">
                  <c:v>1344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94-9948-9FB2-0F674DC9DB2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Frecuencias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B95-3049-BD6A-D1CDDC7422A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95-3049-BD6A-D1CDDC7422A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B95-3049-BD6A-D1CDDC7422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2F-7F46-8838-2CBAE2E8942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B95-3049-BD6A-D1CDDC7422AA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95-3049-BD6A-D1CDDC7422A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B95-3049-BD6A-D1CDDC7422A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B95-3049-BD6A-D1CDDC7422A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B95-3049-BD6A-D1CDDC7422A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2F-7F46-8838-2CBAE2E894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B95-3049-BD6A-D1CDDC7422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5-3049-BD6A-D1CDDC7422A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Pasajeros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94-9948-9FB2-0F674DC9DB2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94-9948-9FB2-0F674DC9DB27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94-9948-9FB2-0F674DC9DB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94-9948-9FB2-0F674DC9DB27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94-9948-9FB2-0F674DC9DB27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94-9948-9FB2-0F674DC9DB2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94-9948-9FB2-0F674DC9DB2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94-9948-9FB2-0F674DC9DB2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94-9948-9FB2-0F674DC9DB2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94-9948-9FB2-0F674DC9DB2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F94-9948-9FB2-0F674DC9DB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94-9948-9FB2-0F674DC9DB2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Frecuencias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B95-3049-BD6A-D1CDDC7422A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95-3049-BD6A-D1CDDC7422A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B95-3049-BD6A-D1CDDC7422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2F-7F46-8838-2CBAE2E8942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B95-3049-BD6A-D1CDDC7422AA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95-3049-BD6A-D1CDDC7422A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B95-3049-BD6A-D1CDDC7422A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B95-3049-BD6A-D1CDDC7422A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2F-7F46-8838-2CBAE2E894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B95-3049-BD6A-D1CDDC7422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0</c:v>
                </c:pt>
                <c:pt idx="1">
                  <c:v>144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5-3049-BD6A-D1CDDC7422A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Pasajeros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94-9948-9FB2-0F674DC9DB2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94-9948-9FB2-0F674DC9DB27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94-9948-9FB2-0F674DC9DB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94-9948-9FB2-0F674DC9DB27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94-9948-9FB2-0F674DC9DB27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94-9948-9FB2-0F674DC9DB2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94-9948-9FB2-0F674DC9DB2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94-9948-9FB2-0F674DC9DB2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94-9948-9FB2-0F674DC9DB2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F94-9948-9FB2-0F674DC9DB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0</c:v>
                </c:pt>
                <c:pt idx="1">
                  <c:v>576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94-9948-9FB2-0F674DC9DB2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Frecuencias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B95-3049-BD6A-D1CDDC7422A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95-3049-BD6A-D1CDDC7422A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B95-3049-BD6A-D1CDDC7422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2F-7F46-8838-2CBAE2E8942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B95-3049-BD6A-D1CDDC7422AA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95-3049-BD6A-D1CDDC7422AA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B95-3049-BD6A-D1CDDC7422A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B95-3049-BD6A-D1CDDC7422A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2F-7F46-8838-2CBAE2E894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B95-3049-BD6A-D1CDDC7422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1128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5-3049-BD6A-D1CDDC7422A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Frecuencias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B95-3049-BD6A-D1CDDC7422A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95-3049-BD6A-D1CDDC7422A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B95-3049-BD6A-D1CDDC7422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2F-7F46-8838-2CBAE2E8942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B95-3049-BD6A-D1CDDC7422AA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95-3049-BD6A-D1CDDC7422AA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B95-3049-BD6A-D1CDDC7422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19740</c:v>
                </c:pt>
                <c:pt idx="1">
                  <c:v>384</c:v>
                </c:pt>
                <c:pt idx="2">
                  <c:v>4140</c:v>
                </c:pt>
                <c:pt idx="3">
                  <c:v>6696</c:v>
                </c:pt>
                <c:pt idx="4">
                  <c:v>0</c:v>
                </c:pt>
                <c:pt idx="5">
                  <c:v>11700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5-3049-BD6A-D1CDDC7422A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Pasajeros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94-9948-9FB2-0F674DC9DB2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94-9948-9FB2-0F674DC9DB27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94-9948-9FB2-0F674DC9DB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94-9948-9FB2-0F674DC9DB27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94-9948-9FB2-0F674DC9DB27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94-9948-9FB2-0F674DC9DB27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94-9948-9FB2-0F674DC9DB2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94-9948-9FB2-0F674DC9DB2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94-9948-9FB2-0F674DC9DB2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F94-9948-9FB2-0F674DC9DB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2632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94-9948-9FB2-0F674DC9DB2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Frecuencias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B95-3049-BD6A-D1CDDC7422A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95-3049-BD6A-D1CDDC7422A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B95-3049-BD6A-D1CDDC7422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2F-7F46-8838-2CBAE2E8942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B95-3049-BD6A-D1CDDC7422AA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95-3049-BD6A-D1CDDC7422A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B95-3049-BD6A-D1CDDC7422A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B95-3049-BD6A-D1CDDC7422A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B95-3049-BD6A-D1CDDC7422A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2F-7F46-8838-2CBAE2E89424}"/>
                </c:ext>
              </c:extLst>
            </c:dLbl>
            <c:dLbl>
              <c:idx val="4"/>
              <c:layout>
                <c:manualLayout>
                  <c:x val="2.5336496998665044E-3"/>
                  <c:y val="-0.2260120585701980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Satena</a:t>
                    </a:r>
                  </a:p>
                  <a:p>
                    <a:pPr>
                      <a:defRPr/>
                    </a:pPr>
                    <a:r>
                      <a:rPr lang="en-US" dirty="0"/>
                      <a:t>100%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534759557144062"/>
                      <c:h val="0.1516795865633074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FB95-3049-BD6A-D1CDDC7422A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95-3049-BD6A-D1CDDC7422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768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5-3049-BD6A-D1CDDC7422A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Pasajeros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94-9948-9FB2-0F674DC9DB2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94-9948-9FB2-0F674DC9DB27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94-9948-9FB2-0F674DC9DB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94-9948-9FB2-0F674DC9DB27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94-9948-9FB2-0F674DC9DB27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94-9948-9FB2-0F674DC9DB27}"/>
              </c:ext>
            </c:extLst>
          </c:dPt>
          <c:dLbls>
            <c:delete val="1"/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768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94-9948-9FB2-0F674DC9DB2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Frecuencias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B95-3049-BD6A-D1CDDC7422A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95-3049-BD6A-D1CDDC7422A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B95-3049-BD6A-D1CDDC7422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2F-7F46-8838-2CBAE2E8942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B95-3049-BD6A-D1CDDC7422AA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95-3049-BD6A-D1CDDC7422A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B95-3049-BD6A-D1CDDC7422A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B95-3049-BD6A-D1CDDC7422A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B95-3049-BD6A-D1CDDC7422A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2F-7F46-8838-2CBAE2E89424}"/>
                </c:ext>
              </c:extLst>
            </c:dLbl>
            <c:dLbl>
              <c:idx val="4"/>
              <c:layout>
                <c:manualLayout>
                  <c:x val="-0.20683642048144349"/>
                  <c:y val="0.1077726233833173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Satena </a:t>
                    </a:r>
                  </a:p>
                  <a:p>
                    <a:r>
                      <a:rPr lang="en-US" dirty="0"/>
                      <a:t>38%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FB95-3049-BD6A-D1CDDC7422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288</c:v>
                </c:pt>
                <c:pt idx="5">
                  <c:v>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5-3049-BD6A-D1CDDC7422A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Pasajeros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94-9948-9FB2-0F674DC9DB2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94-9948-9FB2-0F674DC9DB27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94-9948-9FB2-0F674DC9DB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94-9948-9FB2-0F674DC9DB27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94-9948-9FB2-0F674DC9DB27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94-9948-9FB2-0F674DC9DB27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94-9948-9FB2-0F674DC9DB2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94-9948-9FB2-0F674DC9DB27}"/>
                </c:ext>
              </c:extLst>
            </c:dLbl>
            <c:dLbl>
              <c:idx val="4"/>
              <c:layout>
                <c:manualLayout>
                  <c:x val="0.1188883358672214"/>
                  <c:y val="-0.1874443020203869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Satena</a:t>
                    </a:r>
                    <a:r>
                      <a:rPr lang="en-US" baseline="0" dirty="0"/>
                      <a:t> </a:t>
                    </a:r>
                  </a:p>
                  <a:p>
                    <a:r>
                      <a:rPr lang="en-US" baseline="0" dirty="0"/>
                      <a:t>21%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8F94-9948-9FB2-0F674DC9DB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0</c:v>
                </c:pt>
                <c:pt idx="1">
                  <c:v>480</c:v>
                </c:pt>
                <c:pt idx="2">
                  <c:v>0</c:v>
                </c:pt>
                <c:pt idx="3">
                  <c:v>0</c:v>
                </c:pt>
                <c:pt idx="4">
                  <c:v>672</c:v>
                </c:pt>
                <c:pt idx="5">
                  <c:v>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94-9948-9FB2-0F674DC9DB2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Frecuencias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B95-3049-BD6A-D1CDDC7422A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95-3049-BD6A-D1CDDC7422A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B95-3049-BD6A-D1CDDC7422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2F-7F46-8838-2CBAE2E8942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B95-3049-BD6A-D1CDDC7422AA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95-3049-BD6A-D1CDDC7422A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B95-3049-BD6A-D1CDDC7422A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B95-3049-BD6A-D1CDDC7422A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B95-3049-BD6A-D1CDDC7422A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2F-7F46-8838-2CBAE2E894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B95-3049-BD6A-D1CDDC7422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5-3049-BD6A-D1CDDC7422A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Pasajeros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94-9948-9FB2-0F674DC9DB2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94-9948-9FB2-0F674DC9DB27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94-9948-9FB2-0F674DC9DB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94-9948-9FB2-0F674DC9DB27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94-9948-9FB2-0F674DC9DB27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94-9948-9FB2-0F674DC9DB2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94-9948-9FB2-0F674DC9DB2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94-9948-9FB2-0F674DC9DB2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94-9948-9FB2-0F674DC9DB2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94-9948-9FB2-0F674DC9DB2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F94-9948-9FB2-0F674DC9DB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94-9948-9FB2-0F674DC9DB2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Frecuencias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B95-3049-BD6A-D1CDDC7422A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95-3049-BD6A-D1CDDC7422A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B95-3049-BD6A-D1CDDC7422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2F-7F46-8838-2CBAE2E8942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B95-3049-BD6A-D1CDDC7422AA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95-3049-BD6A-D1CDDC7422A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B95-3049-BD6A-D1CDDC7422A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B95-3049-BD6A-D1CDDC7422A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2F-7F46-8838-2CBAE2E894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B95-3049-BD6A-D1CDDC7422A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95-3049-BD6A-D1CDDC7422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0</c:v>
                </c:pt>
                <c:pt idx="1">
                  <c:v>288</c:v>
                </c:pt>
                <c:pt idx="2">
                  <c:v>0</c:v>
                </c:pt>
                <c:pt idx="3">
                  <c:v>0</c:v>
                </c:pt>
                <c:pt idx="4">
                  <c:v>144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5-3049-BD6A-D1CDDC7422A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Pasajeros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94-9948-9FB2-0F674DC9DB2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94-9948-9FB2-0F674DC9DB27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94-9948-9FB2-0F674DC9DB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94-9948-9FB2-0F674DC9DB27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94-9948-9FB2-0F674DC9DB27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94-9948-9FB2-0F674DC9DB2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94-9948-9FB2-0F674DC9DB2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94-9948-9FB2-0F674DC9DB2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94-9948-9FB2-0F674DC9DB2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F94-9948-9FB2-0F674DC9DB2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F94-9948-9FB2-0F674DC9DB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0</c:v>
                </c:pt>
                <c:pt idx="1">
                  <c:v>576</c:v>
                </c:pt>
                <c:pt idx="2">
                  <c:v>0</c:v>
                </c:pt>
                <c:pt idx="3">
                  <c:v>0</c:v>
                </c:pt>
                <c:pt idx="4">
                  <c:v>582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94-9948-9FB2-0F674DC9DB2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Frecuencias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B95-3049-BD6A-D1CDDC7422A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95-3049-BD6A-D1CDDC7422A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B95-3049-BD6A-D1CDDC7422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2F-7F46-8838-2CBAE2E8942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B95-3049-BD6A-D1CDDC7422AA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95-3049-BD6A-D1CDDC7422A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B95-3049-BD6A-D1CDDC7422A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B95-3049-BD6A-D1CDDC7422A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B95-3049-BD6A-D1CDDC7422A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2F-7F46-8838-2CBAE2E894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B95-3049-BD6A-D1CDDC7422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5-3049-BD6A-D1CDDC7422A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Pasajeros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94-9948-9FB2-0F674DC9DB2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94-9948-9FB2-0F674DC9DB27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94-9948-9FB2-0F674DC9DB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94-9948-9FB2-0F674DC9DB27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94-9948-9FB2-0F674DC9DB27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94-9948-9FB2-0F674DC9DB27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F94-9948-9FB2-0F674DC9DB27}"/>
                </c:ext>
              </c:extLst>
            </c:dLbl>
            <c:dLbl>
              <c:idx val="5"/>
              <c:layout>
                <c:manualLayout>
                  <c:x val="0.13168351714152635"/>
                  <c:y val="0.1918499528644190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F94-9948-9FB2-0F674DC9DB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35532</c:v>
                </c:pt>
                <c:pt idx="1">
                  <c:v>2880</c:v>
                </c:pt>
                <c:pt idx="2">
                  <c:v>11760</c:v>
                </c:pt>
                <c:pt idx="3">
                  <c:v>13764</c:v>
                </c:pt>
                <c:pt idx="4">
                  <c:v>0</c:v>
                </c:pt>
                <c:pt idx="5">
                  <c:v>20100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94-9948-9FB2-0F674DC9DB2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Pasajeros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94-9948-9FB2-0F674DC9DB2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94-9948-9FB2-0F674DC9DB27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94-9948-9FB2-0F674DC9DB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94-9948-9FB2-0F674DC9DB27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94-9948-9FB2-0F674DC9DB27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94-9948-9FB2-0F674DC9DB2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94-9948-9FB2-0F674DC9DB2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94-9948-9FB2-0F674DC9DB2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94-9948-9FB2-0F674DC9DB2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94-9948-9FB2-0F674DC9DB2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F94-9948-9FB2-0F674DC9DB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94-9948-9FB2-0F674DC9DB2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Frecuencias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B95-3049-BD6A-D1CDDC7422A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95-3049-BD6A-D1CDDC7422A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B95-3049-BD6A-D1CDDC7422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2F-7F46-8838-2CBAE2E8942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B95-3049-BD6A-D1CDDC7422AA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95-3049-BD6A-D1CDDC7422A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B3A-4C7C-ABE2-54B4DB55199E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B95-3049-BD6A-D1CDDC7422A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B95-3049-BD6A-D1CDDC7422A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2F-7F46-8838-2CBAE2E894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B95-3049-BD6A-D1CDDC7422A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95-3049-BD6A-D1CDDC7422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Sheet1!$B$1:$H$1</c:f>
              <c:strCache>
                <c:ptCount val="7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  <c:pt idx="6">
                  <c:v>Columna1</c:v>
                </c:pt>
              </c:strCache>
            </c:strRef>
          </c:cat>
          <c:val>
            <c:numRef>
              <c:f>Sheet1!$B$2:$H$2</c:f>
              <c:numCache>
                <c:formatCode>#,##0</c:formatCode>
                <c:ptCount val="7"/>
                <c:pt idx="0">
                  <c:v>0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4">
                  <c:v>7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5-3049-BD6A-D1CDDC7422A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Pasajeros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94-9948-9FB2-0F674DC9DB2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94-9948-9FB2-0F674DC9DB27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94-9948-9FB2-0F674DC9DB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94-9948-9FB2-0F674DC9DB27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94-9948-9FB2-0F674DC9DB27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94-9948-9FB2-0F674DC9DB2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94-9948-9FB2-0F674DC9DB2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94-9948-9FB2-0F674DC9DB2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94-9948-9FB2-0F674DC9DB2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F94-9948-9FB2-0F674DC9DB2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F94-9948-9FB2-0F674DC9DB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#,##0</c:formatCode>
                <c:ptCount val="6"/>
                <c:pt idx="0">
                  <c:v>0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4">
                  <c:v>7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94-9948-9FB2-0F674DC9DB2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Frecuencias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B95-3049-BD6A-D1CDDC7422A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95-3049-BD6A-D1CDDC7422A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B95-3049-BD6A-D1CDDC7422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2F-7F46-8838-2CBAE2E8942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B95-3049-BD6A-D1CDDC7422AA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95-3049-BD6A-D1CDDC7422AA}"/>
              </c:ext>
            </c:extLst>
          </c:dPt>
          <c:dLbls>
            <c:delete val="1"/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5-3049-BD6A-D1CDDC7422A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Pasajeros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94-9948-9FB2-0F674DC9DB2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94-9948-9FB2-0F674DC9DB27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94-9948-9FB2-0F674DC9DB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94-9948-9FB2-0F674DC9DB27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94-9948-9FB2-0F674DC9DB27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94-9948-9FB2-0F674DC9DB27}"/>
              </c:ext>
            </c:extLst>
          </c:dPt>
          <c:dLbls>
            <c:delete val="1"/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94-9948-9FB2-0F674DC9DB2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Frecuencias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B95-3049-BD6A-D1CDDC7422A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95-3049-BD6A-D1CDDC7422A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B95-3049-BD6A-D1CDDC7422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2F-7F46-8838-2CBAE2E8942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B95-3049-BD6A-D1CDDC7422AA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95-3049-BD6A-D1CDDC7422AA}"/>
              </c:ext>
            </c:extLst>
          </c:dPt>
          <c:dLbls>
            <c:delete val="1"/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5-3049-BD6A-D1CDDC7422A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Pasajeros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94-9948-9FB2-0F674DC9DB2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94-9948-9FB2-0F674DC9DB27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94-9948-9FB2-0F674DC9DB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94-9948-9FB2-0F674DC9DB27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94-9948-9FB2-0F674DC9DB27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94-9948-9FB2-0F674DC9DB27}"/>
              </c:ext>
            </c:extLst>
          </c:dPt>
          <c:dLbls>
            <c:delete val="1"/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94-9948-9FB2-0F674DC9DB2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Frecuencias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B95-3049-BD6A-D1CDDC7422A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95-3049-BD6A-D1CDDC7422A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B95-3049-BD6A-D1CDDC7422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2F-7F46-8838-2CBAE2E8942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B95-3049-BD6A-D1CDDC7422AA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95-3049-BD6A-D1CDDC7422AA}"/>
              </c:ext>
            </c:extLst>
          </c:dPt>
          <c:dLbls>
            <c:delete val="1"/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5-3049-BD6A-D1CDDC7422A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Pasajeros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94-9948-9FB2-0F674DC9DB2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94-9948-9FB2-0F674DC9DB27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94-9948-9FB2-0F674DC9DB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94-9948-9FB2-0F674DC9DB27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94-9948-9FB2-0F674DC9DB27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94-9948-9FB2-0F674DC9DB27}"/>
              </c:ext>
            </c:extLst>
          </c:dPt>
          <c:dLbls>
            <c:delete val="1"/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94-9948-9FB2-0F674DC9DB2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Frecuencias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B95-3049-BD6A-D1CDDC7422A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95-3049-BD6A-D1CDDC7422A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B95-3049-BD6A-D1CDDC7422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2F-7F46-8838-2CBAE2E8942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B95-3049-BD6A-D1CDDC7422AA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95-3049-BD6A-D1CDDC7422AA}"/>
              </c:ext>
            </c:extLst>
          </c:dPt>
          <c:dLbls>
            <c:delete val="1"/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5-3049-BD6A-D1CDDC7422A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Frecuencias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B95-3049-BD6A-D1CDDC7422A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95-3049-BD6A-D1CDDC7422A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B95-3049-BD6A-D1CDDC7422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2F-7F46-8838-2CBAE2E8942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B95-3049-BD6A-D1CDDC7422AA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95-3049-BD6A-D1CDDC7422AA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2F-7F46-8838-2CBAE2E89424}"/>
                </c:ext>
              </c:extLst>
            </c:dLbl>
            <c:dLbl>
              <c:idx val="4"/>
              <c:layout>
                <c:manualLayout>
                  <c:x val="-3.1966797723267007E-2"/>
                  <c:y val="-4.220499569336779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Satena </a:t>
                    </a:r>
                  </a:p>
                  <a:p>
                    <a:r>
                      <a:rPr lang="en-US" dirty="0"/>
                      <a:t>2%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FB95-3049-BD6A-D1CDDC7422A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Avianca</a:t>
                    </a:r>
                    <a:endParaRPr lang="en-US" baseline="0" dirty="0"/>
                  </a:p>
                  <a:p>
                    <a:r>
                      <a:rPr lang="en-US" baseline="0" dirty="0"/>
                      <a:t>46%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FB95-3049-BD6A-D1CDDC7422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4700</c:v>
                </c:pt>
                <c:pt idx="1">
                  <c:v>1152</c:v>
                </c:pt>
                <c:pt idx="2">
                  <c:v>3726</c:v>
                </c:pt>
                <c:pt idx="3">
                  <c:v>3534</c:v>
                </c:pt>
                <c:pt idx="4">
                  <c:v>432</c:v>
                </c:pt>
                <c:pt idx="5">
                  <c:v>10050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5-3049-BD6A-D1CDDC7422A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Pasajeros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94-9948-9FB2-0F674DC9DB2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94-9948-9FB2-0F674DC9DB27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94-9948-9FB2-0F674DC9DB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94-9948-9FB2-0F674DC9DB27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94-9948-9FB2-0F674DC9DB27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94-9948-9FB2-0F674DC9DB27}"/>
              </c:ext>
            </c:extLst>
          </c:dPt>
          <c:dLbls>
            <c:delete val="1"/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94-9948-9FB2-0F674DC9DB2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Frecuencias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B95-3049-BD6A-D1CDDC7422A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95-3049-BD6A-D1CDDC7422A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B95-3049-BD6A-D1CDDC7422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2F-7F46-8838-2CBAE2E8942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B95-3049-BD6A-D1CDDC7422AA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95-3049-BD6A-D1CDDC7422AA}"/>
              </c:ext>
            </c:extLst>
          </c:dPt>
          <c:dLbls>
            <c:delete val="1"/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5-3049-BD6A-D1CDDC7422A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Pasajeros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94-9948-9FB2-0F674DC9DB2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94-9948-9FB2-0F674DC9DB27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94-9948-9FB2-0F674DC9DB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94-9948-9FB2-0F674DC9DB27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94-9948-9FB2-0F674DC9DB27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94-9948-9FB2-0F674DC9DB27}"/>
              </c:ext>
            </c:extLst>
          </c:dPt>
          <c:dLbls>
            <c:delete val="1"/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94-9948-9FB2-0F674DC9DB2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Frecuencias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B95-3049-BD6A-D1CDDC7422A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95-3049-BD6A-D1CDDC7422A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B95-3049-BD6A-D1CDDC7422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2F-7F46-8838-2CBAE2E8942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B95-3049-BD6A-D1CDDC7422AA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95-3049-BD6A-D1CDDC7422AA}"/>
              </c:ext>
            </c:extLst>
          </c:dPt>
          <c:dLbls>
            <c:delete val="1"/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5-3049-BD6A-D1CDDC7422A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Pasajeros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94-9948-9FB2-0F674DC9DB2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94-9948-9FB2-0F674DC9DB27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94-9948-9FB2-0F674DC9DB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94-9948-9FB2-0F674DC9DB27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94-9948-9FB2-0F674DC9DB27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94-9948-9FB2-0F674DC9DB27}"/>
              </c:ext>
            </c:extLst>
          </c:dPt>
          <c:dLbls>
            <c:delete val="1"/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94-9948-9FB2-0F674DC9DB2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Frecuencias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B95-3049-BD6A-D1CDDC7422A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95-3049-BD6A-D1CDDC7422A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B95-3049-BD6A-D1CDDC7422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2F-7F46-8838-2CBAE2E8942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B95-3049-BD6A-D1CDDC7422AA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95-3049-BD6A-D1CDDC7422AA}"/>
              </c:ext>
            </c:extLst>
          </c:dPt>
          <c:dLbls>
            <c:delete val="1"/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5-3049-BD6A-D1CDDC7422A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Pasajeros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94-9948-9FB2-0F674DC9DB2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94-9948-9FB2-0F674DC9DB27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94-9948-9FB2-0F674DC9DB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94-9948-9FB2-0F674DC9DB27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94-9948-9FB2-0F674DC9DB27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94-9948-9FB2-0F674DC9DB27}"/>
              </c:ext>
            </c:extLst>
          </c:dPt>
          <c:dLbls>
            <c:delete val="1"/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94-9948-9FB2-0F674DC9DB2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Frecuencias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B95-3049-BD6A-D1CDDC7422A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95-3049-BD6A-D1CDDC7422A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B95-3049-BD6A-D1CDDC7422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2F-7F46-8838-2CBAE2E8942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B95-3049-BD6A-D1CDDC7422AA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95-3049-BD6A-D1CDDC7422AA}"/>
              </c:ext>
            </c:extLst>
          </c:dPt>
          <c:dLbls>
            <c:delete val="1"/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5-3049-BD6A-D1CDDC7422A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Pasajeros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94-9948-9FB2-0F674DC9DB2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94-9948-9FB2-0F674DC9DB27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94-9948-9FB2-0F674DC9DB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94-9948-9FB2-0F674DC9DB27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94-9948-9FB2-0F674DC9DB27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94-9948-9FB2-0F674DC9DB27}"/>
              </c:ext>
            </c:extLst>
          </c:dPt>
          <c:dLbls>
            <c:delete val="1"/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94-9948-9FB2-0F674DC9DB2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Frecuencias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B95-3049-BD6A-D1CDDC7422A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95-3049-BD6A-D1CDDC7422A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B95-3049-BD6A-D1CDDC7422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2F-7F46-8838-2CBAE2E8942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B95-3049-BD6A-D1CDDC7422AA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95-3049-BD6A-D1CDDC7422AA}"/>
              </c:ext>
            </c:extLst>
          </c:dPt>
          <c:dLbls>
            <c:delete val="1"/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5-3049-BD6A-D1CDDC7422A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Pasajeros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94-9948-9FB2-0F674DC9DB2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94-9948-9FB2-0F674DC9DB27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94-9948-9FB2-0F674DC9DB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94-9948-9FB2-0F674DC9DB27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94-9948-9FB2-0F674DC9DB27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94-9948-9FB2-0F674DC9DB27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94-9948-9FB2-0F674DC9DB2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Satena</a:t>
                    </a:r>
                  </a:p>
                  <a:p>
                    <a:r>
                      <a:rPr lang="en-US" dirty="0"/>
                      <a:t>2%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8F94-9948-9FB2-0F674DC9DB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36472</c:v>
                </c:pt>
                <c:pt idx="1">
                  <c:v>2496</c:v>
                </c:pt>
                <c:pt idx="2">
                  <c:v>22400</c:v>
                </c:pt>
                <c:pt idx="3">
                  <c:v>14136</c:v>
                </c:pt>
                <c:pt idx="4">
                  <c:v>1732</c:v>
                </c:pt>
                <c:pt idx="5">
                  <c:v>28500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94-9948-9FB2-0F674DC9DB2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Pasajeros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94-9948-9FB2-0F674DC9DB2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94-9948-9FB2-0F674DC9DB27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94-9948-9FB2-0F674DC9DB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94-9948-9FB2-0F674DC9DB27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94-9948-9FB2-0F674DC9DB27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94-9948-9FB2-0F674DC9DB27}"/>
              </c:ext>
            </c:extLst>
          </c:dPt>
          <c:dLbls>
            <c:delete val="1"/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94-9948-9FB2-0F674DC9DB2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Frecuencias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B95-3049-BD6A-D1CDDC7422A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95-3049-BD6A-D1CDDC7422A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B95-3049-BD6A-D1CDDC7422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2F-7F46-8838-2CBAE2E8942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B95-3049-BD6A-D1CDDC7422AA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95-3049-BD6A-D1CDDC7422AA}"/>
              </c:ext>
            </c:extLst>
          </c:dPt>
          <c:dLbls>
            <c:delete val="1"/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5-3049-BD6A-D1CDDC7422A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Pasajeros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94-9948-9FB2-0F674DC9DB2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94-9948-9FB2-0F674DC9DB27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94-9948-9FB2-0F674DC9DB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94-9948-9FB2-0F674DC9DB27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94-9948-9FB2-0F674DC9DB27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94-9948-9FB2-0F674DC9DB27}"/>
              </c:ext>
            </c:extLst>
          </c:dPt>
          <c:dLbls>
            <c:delete val="1"/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94-9948-9FB2-0F674DC9DB2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Frecuencias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B95-3049-BD6A-D1CDDC7422A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95-3049-BD6A-D1CDDC7422A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B95-3049-BD6A-D1CDDC7422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2F-7F46-8838-2CBAE2E8942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B95-3049-BD6A-D1CDDC7422AA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95-3049-BD6A-D1CDDC7422AA}"/>
              </c:ext>
            </c:extLst>
          </c:dPt>
          <c:dLbls>
            <c:delete val="1"/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5-3049-BD6A-D1CDDC7422A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Pasajeros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94-9948-9FB2-0F674DC9DB2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94-9948-9FB2-0F674DC9DB27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94-9948-9FB2-0F674DC9DB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94-9948-9FB2-0F674DC9DB27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94-9948-9FB2-0F674DC9DB27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94-9948-9FB2-0F674DC9DB27}"/>
              </c:ext>
            </c:extLst>
          </c:dPt>
          <c:dLbls>
            <c:delete val="1"/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94-9948-9FB2-0F674DC9DB2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Frecuencias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B95-3049-BD6A-D1CDDC7422A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95-3049-BD6A-D1CDDC7422A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B95-3049-BD6A-D1CDDC7422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2F-7F46-8838-2CBAE2E8942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B95-3049-BD6A-D1CDDC7422AA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95-3049-BD6A-D1CDDC7422AA}"/>
              </c:ext>
            </c:extLst>
          </c:dPt>
          <c:dLbls>
            <c:delete val="1"/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5-3049-BD6A-D1CDDC7422A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Pasajeros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94-9948-9FB2-0F674DC9DB2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94-9948-9FB2-0F674DC9DB27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94-9948-9FB2-0F674DC9DB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94-9948-9FB2-0F674DC9DB27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94-9948-9FB2-0F674DC9DB27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94-9948-9FB2-0F674DC9DB27}"/>
              </c:ext>
            </c:extLst>
          </c:dPt>
          <c:dLbls>
            <c:delete val="1"/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94-9948-9FB2-0F674DC9DB2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Frecuencias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B95-3049-BD6A-D1CDDC7422A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95-3049-BD6A-D1CDDC7422A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B95-3049-BD6A-D1CDDC7422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2F-7F46-8838-2CBAE2E8942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B95-3049-BD6A-D1CDDC7422AA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95-3049-BD6A-D1CDDC7422AA}"/>
              </c:ext>
            </c:extLst>
          </c:dPt>
          <c:dLbls>
            <c:delete val="1"/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5-3049-BD6A-D1CDDC7422A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Pasajeros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94-9948-9FB2-0F674DC9DB2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94-9948-9FB2-0F674DC9DB27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94-9948-9FB2-0F674DC9DB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94-9948-9FB2-0F674DC9DB27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94-9948-9FB2-0F674DC9DB27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94-9948-9FB2-0F674DC9DB27}"/>
              </c:ext>
            </c:extLst>
          </c:dPt>
          <c:dLbls>
            <c:delete val="1"/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94-9948-9FB2-0F674DC9DB2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Frecuencias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B95-3049-BD6A-D1CDDC7422A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95-3049-BD6A-D1CDDC7422A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B95-3049-BD6A-D1CDDC7422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2F-7F46-8838-2CBAE2E8942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B95-3049-BD6A-D1CDDC7422AA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95-3049-BD6A-D1CDDC7422AA}"/>
              </c:ext>
            </c:extLst>
          </c:dPt>
          <c:dLbls>
            <c:delete val="1"/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5-3049-BD6A-D1CDDC7422A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Frecuencias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B95-3049-BD6A-D1CDDC7422A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95-3049-BD6A-D1CDDC7422A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B95-3049-BD6A-D1CDDC7422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2F-7F46-8838-2CBAE2E8942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B95-3049-BD6A-D1CDDC7422AA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95-3049-BD6A-D1CDDC7422AA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2F-7F46-8838-2CBAE2E89424}"/>
                </c:ext>
              </c:extLst>
            </c:dLbl>
            <c:dLbl>
              <c:idx val="4"/>
              <c:layout>
                <c:manualLayout>
                  <c:x val="-3.1966797723267007E-2"/>
                  <c:y val="-4.220499569336779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Satena </a:t>
                    </a:r>
                  </a:p>
                  <a:p>
                    <a:r>
                      <a:rPr lang="en-US" dirty="0"/>
                      <a:t>2%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FB95-3049-BD6A-D1CDDC7422A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Avianca</a:t>
                    </a:r>
                    <a:endParaRPr lang="en-US" baseline="0" dirty="0"/>
                  </a:p>
                  <a:p>
                    <a:r>
                      <a:rPr lang="en-US" baseline="0" dirty="0"/>
                      <a:t>46%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FB95-3049-BD6A-D1CDDC7422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9776</c:v>
                </c:pt>
                <c:pt idx="1">
                  <c:v>288</c:v>
                </c:pt>
                <c:pt idx="2">
                  <c:v>4692</c:v>
                </c:pt>
                <c:pt idx="3">
                  <c:v>0</c:v>
                </c:pt>
                <c:pt idx="4">
                  <c:v>400</c:v>
                </c:pt>
                <c:pt idx="5">
                  <c:v>12600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5-3049-BD6A-D1CDDC7422A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Pasajeros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94-9948-9FB2-0F674DC9DB2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94-9948-9FB2-0F674DC9DB27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94-9948-9FB2-0F674DC9DB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94-9948-9FB2-0F674DC9DB27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94-9948-9FB2-0F674DC9DB27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94-9948-9FB2-0F674DC9DB27}"/>
              </c:ext>
            </c:extLst>
          </c:dPt>
          <c:dLbls>
            <c:delete val="1"/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94-9948-9FB2-0F674DC9DB2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Frecuencias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B95-3049-BD6A-D1CDDC7422A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95-3049-BD6A-D1CDDC7422A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B95-3049-BD6A-D1CDDC7422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2F-7F46-8838-2CBAE2E8942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B95-3049-BD6A-D1CDDC7422AA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95-3049-BD6A-D1CDDC7422AA}"/>
              </c:ext>
            </c:extLst>
          </c:dPt>
          <c:dLbls>
            <c:delete val="1"/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5-3049-BD6A-D1CDDC7422A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Participación Pasajeros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94-9948-9FB2-0F674DC9DB2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94-9948-9FB2-0F674DC9DB27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94-9948-9FB2-0F674DC9DB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94-9948-9FB2-0F674DC9DB27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94-9948-9FB2-0F674DC9DB27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94-9948-9FB2-0F674DC9DB27}"/>
              </c:ext>
            </c:extLst>
          </c:dPt>
          <c:dLbls>
            <c:delete val="1"/>
          </c:dLbls>
          <c:cat>
            <c:strRef>
              <c:f>Sheet1!$B$1:$G$1</c:f>
              <c:strCache>
                <c:ptCount val="6"/>
                <c:pt idx="0">
                  <c:v>Viva Air</c:v>
                </c:pt>
                <c:pt idx="1">
                  <c:v>Easy</c:v>
                </c:pt>
                <c:pt idx="2">
                  <c:v>Latam</c:v>
                </c:pt>
                <c:pt idx="3">
                  <c:v>Wingo</c:v>
                </c:pt>
                <c:pt idx="4">
                  <c:v>Satena</c:v>
                </c:pt>
                <c:pt idx="5">
                  <c:v>Avianca</c:v>
                </c:pt>
              </c:strCache>
            </c:strRef>
          </c:cat>
          <c:val>
            <c:numRef>
              <c:f>Sheet1!$B$2:$G$2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94-9948-9FB2-0F674DC9DB2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0.42639</cdr:x>
      <cdr:y>0.64597</cdr:y>
    </cdr:from>
    <cdr:to>
      <cdr:x>0.58625</cdr:x>
      <cdr:y>0.81756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8E4C1391-17DB-4BEF-9ADB-33D52928F61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788762" y="1904918"/>
          <a:ext cx="670618" cy="506012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t>29/10/2020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t>29/10/2020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6123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3" y="-27384"/>
            <a:ext cx="12289365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7307" y="3058778"/>
            <a:ext cx="10463581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7306" y="4231906"/>
            <a:ext cx="10463583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837306" y="6423719"/>
            <a:ext cx="5319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4307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3" y="-27384"/>
            <a:ext cx="12289365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0521" y="2577849"/>
            <a:ext cx="4211175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0521" y="3950773"/>
            <a:ext cx="4211175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5189587" y="1700808"/>
            <a:ext cx="7051096" cy="42647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837306" y="6423719"/>
            <a:ext cx="5319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21652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799011"/>
            <a:ext cx="10972800" cy="43271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29/10/2020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9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t>29/10/2020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7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751979"/>
            <a:ext cx="53848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751979"/>
            <a:ext cx="53848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t>29/10/2020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3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29/10/2020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1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t>29/10/2020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28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315204"/>
            <a:ext cx="8549464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77997"/>
            <a:ext cx="109728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1" y="6526575"/>
            <a:ext cx="1355705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42A505D-C5CD-D943-AB03-A4C1CBE72BE3}" type="datetime1">
              <a:rPr lang="es-AR" smtClean="0"/>
              <a:t>29/10/2020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385560" y="6526575"/>
            <a:ext cx="753984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320942" y="6526575"/>
            <a:ext cx="126145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6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20.xml"/><Relationship Id="rId3" Type="http://schemas.openxmlformats.org/officeDocument/2006/relationships/slide" Target="slide5.xml"/><Relationship Id="rId21" Type="http://schemas.openxmlformats.org/officeDocument/2006/relationships/slide" Target="slide23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5" Type="http://schemas.openxmlformats.org/officeDocument/2006/relationships/slide" Target="slide27.xml"/><Relationship Id="rId2" Type="http://schemas.openxmlformats.org/officeDocument/2006/relationships/slide" Target="slide3.xml"/><Relationship Id="rId16" Type="http://schemas.openxmlformats.org/officeDocument/2006/relationships/slide" Target="slide18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24" Type="http://schemas.openxmlformats.org/officeDocument/2006/relationships/slide" Target="slide26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23" Type="http://schemas.openxmlformats.org/officeDocument/2006/relationships/slide" Target="slide25.xml"/><Relationship Id="rId10" Type="http://schemas.openxmlformats.org/officeDocument/2006/relationships/slide" Target="slide12.xml"/><Relationship Id="rId19" Type="http://schemas.openxmlformats.org/officeDocument/2006/relationships/slide" Target="slide21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Relationship Id="rId22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40.xml"/><Relationship Id="rId18" Type="http://schemas.openxmlformats.org/officeDocument/2006/relationships/slide" Target="slide45.xml"/><Relationship Id="rId3" Type="http://schemas.openxmlformats.org/officeDocument/2006/relationships/slide" Target="slide29.xml"/><Relationship Id="rId21" Type="http://schemas.openxmlformats.org/officeDocument/2006/relationships/slide" Target="slide48.xml"/><Relationship Id="rId7" Type="http://schemas.openxmlformats.org/officeDocument/2006/relationships/slide" Target="slide34.xml"/><Relationship Id="rId12" Type="http://schemas.openxmlformats.org/officeDocument/2006/relationships/slide" Target="slide39.xml"/><Relationship Id="rId17" Type="http://schemas.openxmlformats.org/officeDocument/2006/relationships/slide" Target="slide44.xml"/><Relationship Id="rId2" Type="http://schemas.openxmlformats.org/officeDocument/2006/relationships/slide" Target="slide28.xml"/><Relationship Id="rId16" Type="http://schemas.openxmlformats.org/officeDocument/2006/relationships/slide" Target="slide43.xml"/><Relationship Id="rId20" Type="http://schemas.openxmlformats.org/officeDocument/2006/relationships/slide" Target="slide47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2.xml"/><Relationship Id="rId11" Type="http://schemas.openxmlformats.org/officeDocument/2006/relationships/slide" Target="slide38.xml"/><Relationship Id="rId5" Type="http://schemas.openxmlformats.org/officeDocument/2006/relationships/slide" Target="slide31.xml"/><Relationship Id="rId15" Type="http://schemas.openxmlformats.org/officeDocument/2006/relationships/slide" Target="slide42.xml"/><Relationship Id="rId23" Type="http://schemas.openxmlformats.org/officeDocument/2006/relationships/slide" Target="slide2.xml"/><Relationship Id="rId10" Type="http://schemas.openxmlformats.org/officeDocument/2006/relationships/slide" Target="slide37.xml"/><Relationship Id="rId19" Type="http://schemas.openxmlformats.org/officeDocument/2006/relationships/slide" Target="slide46.xml"/><Relationship Id="rId4" Type="http://schemas.openxmlformats.org/officeDocument/2006/relationships/slide" Target="slide30.xml"/><Relationship Id="rId9" Type="http://schemas.openxmlformats.org/officeDocument/2006/relationships/slide" Target="slide36.xml"/><Relationship Id="rId14" Type="http://schemas.openxmlformats.org/officeDocument/2006/relationships/slide" Target="slide41.xml"/><Relationship Id="rId22" Type="http://schemas.openxmlformats.org/officeDocument/2006/relationships/slide" Target="slide4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0.xml"/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2.xml"/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4.xml"/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6.xml"/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8.xml"/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0.xml"/><Relationship Id="rId2" Type="http://schemas.openxmlformats.org/officeDocument/2006/relationships/chart" Target="../charts/chart89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2.xml"/><Relationship Id="rId2" Type="http://schemas.openxmlformats.org/officeDocument/2006/relationships/chart" Target="../charts/chart91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-26903" y="2913201"/>
            <a:ext cx="12192000" cy="1318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2000" kern="1200">
                <a:solidFill>
                  <a:schemeClr val="tx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2400" dirty="0">
              <a:solidFill>
                <a:schemeClr val="tx1">
                  <a:lumMod val="50000"/>
                </a:schemeClr>
              </a:solidFill>
              <a:highlight>
                <a:srgbClr val="FFFF00"/>
              </a:highlight>
              <a:ea typeface="+mj-ea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837305" y="3236637"/>
            <a:ext cx="10463583" cy="335916"/>
          </a:xfrm>
        </p:spPr>
        <p:txBody>
          <a:bodyPr/>
          <a:lstStyle/>
          <a:p>
            <a:r>
              <a:rPr lang="es-ES_tradnl" dirty="0"/>
              <a:t>Plan de Conectividad Aérea Esencial</a:t>
            </a:r>
            <a:br>
              <a:rPr lang="es-ES_tradnl" dirty="0"/>
            </a:br>
            <a:r>
              <a:rPr lang="es-ES_tradnl" dirty="0"/>
              <a:t>Rutas Domésticas por Aeropuerto</a:t>
            </a:r>
          </a:p>
          <a:p>
            <a:endParaRPr lang="es-ES_tradnl" dirty="0"/>
          </a:p>
          <a:p>
            <a:r>
              <a:rPr lang="es-ES_tradnl" dirty="0"/>
              <a:t>Unidad Administrativa Especial de Aeronáutica Civil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28122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D329BD-34C2-4BEA-87D8-7A1CB9477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29/10/2020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DA6A82-22D4-479E-82F7-DEE72488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728CE8-CB96-41C2-8BC6-6A3D0B67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10</a:t>
            </a:fld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Santa Marta (SMR)</a:t>
            </a:r>
            <a:br>
              <a:rPr lang="es-CO" dirty="0"/>
            </a:br>
            <a:r>
              <a:rPr lang="es-CO" dirty="0"/>
              <a:t>Rutas, frecuencias y pasajeros</a:t>
            </a:r>
          </a:p>
        </p:txBody>
      </p:sp>
      <p:graphicFrame>
        <p:nvGraphicFramePr>
          <p:cNvPr id="7" name="Content Placeholder 26">
            <a:extLst>
              <a:ext uri="{FF2B5EF4-FFF2-40B4-BE49-F238E27FC236}">
                <a16:creationId xmlns:a16="http://schemas.microsoft.com/office/drawing/2014/main" id="{38ECB54F-E39B-4647-8E7E-EC9DED29C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5360819"/>
              </p:ext>
            </p:extLst>
          </p:nvPr>
        </p:nvGraphicFramePr>
        <p:xfrm>
          <a:off x="723783" y="2123978"/>
          <a:ext cx="4639565" cy="111442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39165">
                  <a:extLst>
                    <a:ext uri="{9D8B030D-6E8A-4147-A177-3AD203B41FA5}">
                      <a16:colId xmlns:a16="http://schemas.microsoft.com/office/drawing/2014/main" val="87091566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38547772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,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Compañías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35009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Avianca, Latam, Viva Air, Wingo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6395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Viva Air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61286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Pereira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Viva Air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64210746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Rionegro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Avianca, </a:t>
                      </a:r>
                      <a:r>
                        <a:rPr lang="es-CO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Latam</a:t>
                      </a:r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Viva Air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156296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D9267D6-8989-6C45-AFBD-FE6D27018672}"/>
              </a:ext>
            </a:extLst>
          </p:cNvPr>
          <p:cNvSpPr txBox="1"/>
          <p:nvPr/>
        </p:nvSpPr>
        <p:spPr>
          <a:xfrm>
            <a:off x="666593" y="4734022"/>
            <a:ext cx="52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Frecuencias y Pasajeros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D362B8-E3B7-834B-8330-3B74D0A1F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73856"/>
              </p:ext>
            </p:extLst>
          </p:nvPr>
        </p:nvGraphicFramePr>
        <p:xfrm>
          <a:off x="723782" y="5095454"/>
          <a:ext cx="4639566" cy="1095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261">
                  <a:extLst>
                    <a:ext uri="{9D8B030D-6E8A-4147-A177-3AD203B41FA5}">
                      <a16:colId xmlns:a16="http://schemas.microsoft.com/office/drawing/2014/main" val="3947194127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99240205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58540301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151560748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03240086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2143985227"/>
                    </a:ext>
                  </a:extLst>
                </a:gridCol>
              </a:tblGrid>
              <a:tr h="22279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Frecuencias Semanales 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Pasajeros Semanales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701363"/>
                  </a:ext>
                </a:extLst>
              </a:tr>
              <a:tr h="326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ops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pax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63192"/>
                  </a:ext>
                </a:extLst>
              </a:tr>
              <a:tr h="222794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379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53.474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51.892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60631747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195423F-9101-F94E-8B73-99DBDBB337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6793987"/>
              </p:ext>
            </p:extLst>
          </p:nvPr>
        </p:nvGraphicFramePr>
        <p:xfrm>
          <a:off x="5363348" y="1602640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C6A35B7-C0ED-5C4F-B136-9651B6452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2320621"/>
              </p:ext>
            </p:extLst>
          </p:nvPr>
        </p:nvGraphicFramePr>
        <p:xfrm>
          <a:off x="7996866" y="3370998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18046DD-CB43-0F49-9F8C-F43EE6561921}"/>
              </a:ext>
            </a:extLst>
          </p:cNvPr>
          <p:cNvSpPr txBox="1"/>
          <p:nvPr/>
        </p:nvSpPr>
        <p:spPr>
          <a:xfrm>
            <a:off x="6096000" y="5836301"/>
            <a:ext cx="2252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chemeClr val="accent1"/>
                </a:solidFill>
                <a:hlinkClick r:id="rId4" action="ppaction://hlinksldjump"/>
              </a:rPr>
              <a:t>Índice Aeropuertos</a:t>
            </a:r>
            <a:endParaRPr lang="es-ES_tradnl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604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D329BD-34C2-4BEA-87D8-7A1CB9477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29/10/2020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DA6A82-22D4-479E-82F7-DEE72488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728CE8-CB96-41C2-8BC6-6A3D0B67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11</a:t>
            </a:fld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Bucaramanga (BGA)</a:t>
            </a:r>
            <a:br>
              <a:rPr lang="es-CO" dirty="0"/>
            </a:br>
            <a:r>
              <a:rPr lang="es-CO" dirty="0"/>
              <a:t>Rutas, frecuencias y pasajeros</a:t>
            </a:r>
          </a:p>
        </p:txBody>
      </p:sp>
      <p:graphicFrame>
        <p:nvGraphicFramePr>
          <p:cNvPr id="7" name="Content Placeholder 26">
            <a:extLst>
              <a:ext uri="{FF2B5EF4-FFF2-40B4-BE49-F238E27FC236}">
                <a16:creationId xmlns:a16="http://schemas.microsoft.com/office/drawing/2014/main" id="{38ECB54F-E39B-4647-8E7E-EC9DED29C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9488382"/>
              </p:ext>
            </p:extLst>
          </p:nvPr>
        </p:nvGraphicFramePr>
        <p:xfrm>
          <a:off x="723783" y="2123978"/>
          <a:ext cx="4639565" cy="245173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39165">
                  <a:extLst>
                    <a:ext uri="{9D8B030D-6E8A-4147-A177-3AD203B41FA5}">
                      <a16:colId xmlns:a16="http://schemas.microsoft.com/office/drawing/2014/main" val="87091566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38547772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Destino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Compañías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35009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Arauca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Easy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3761286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Barranquilla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Easy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221116853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Avianca, </a:t>
                      </a:r>
                      <a:r>
                        <a:rPr lang="es-CO" sz="1400" b="0" i="0" u="none" strike="noStrike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Latam</a:t>
                      </a:r>
                      <a:r>
                        <a:rPr lang="es-CO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, Viva Air, Wingo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64210746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GCA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104323089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Cartagena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Easy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269256271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Easy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5715629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Medellín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Easy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345638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Rionegro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Viva Air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9411980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Saravena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28824958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Yopal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Easy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21045152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D9267D6-8989-6C45-AFBD-FE6D27018672}"/>
              </a:ext>
            </a:extLst>
          </p:cNvPr>
          <p:cNvSpPr txBox="1"/>
          <p:nvPr/>
        </p:nvSpPr>
        <p:spPr>
          <a:xfrm>
            <a:off x="666593" y="4734022"/>
            <a:ext cx="52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Frecuencias y Pasajeros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D362B8-E3B7-834B-8330-3B74D0A1F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350940"/>
              </p:ext>
            </p:extLst>
          </p:nvPr>
        </p:nvGraphicFramePr>
        <p:xfrm>
          <a:off x="723782" y="5095454"/>
          <a:ext cx="4639566" cy="1095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261">
                  <a:extLst>
                    <a:ext uri="{9D8B030D-6E8A-4147-A177-3AD203B41FA5}">
                      <a16:colId xmlns:a16="http://schemas.microsoft.com/office/drawing/2014/main" val="3947194127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99240205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58540301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151560748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03240086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2143985227"/>
                    </a:ext>
                  </a:extLst>
                </a:gridCol>
              </a:tblGrid>
              <a:tr h="22279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Frecuencias Semanales 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Pasajeros Semanales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701363"/>
                  </a:ext>
                </a:extLst>
              </a:tr>
              <a:tr h="326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ops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pax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63192"/>
                  </a:ext>
                </a:extLst>
              </a:tr>
              <a:tr h="222794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35.855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22.900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60631747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195423F-9101-F94E-8B73-99DBDBB337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1700151"/>
              </p:ext>
            </p:extLst>
          </p:nvPr>
        </p:nvGraphicFramePr>
        <p:xfrm>
          <a:off x="5363348" y="1602640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C6A35B7-C0ED-5C4F-B136-9651B6452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7057248"/>
              </p:ext>
            </p:extLst>
          </p:nvPr>
        </p:nvGraphicFramePr>
        <p:xfrm>
          <a:off x="7905346" y="3418218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18046DD-CB43-0F49-9F8C-F43EE6561921}"/>
              </a:ext>
            </a:extLst>
          </p:cNvPr>
          <p:cNvSpPr txBox="1"/>
          <p:nvPr/>
        </p:nvSpPr>
        <p:spPr>
          <a:xfrm>
            <a:off x="6096000" y="5836301"/>
            <a:ext cx="2252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chemeClr val="accent1"/>
                </a:solidFill>
                <a:hlinkClick r:id="rId4" action="ppaction://hlinksldjump"/>
              </a:rPr>
              <a:t>Índice Aeropuertos</a:t>
            </a:r>
            <a:endParaRPr lang="es-ES_tradnl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203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D329BD-34C2-4BEA-87D8-7A1CB9477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29/10/2020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DA6A82-22D4-479E-82F7-DEE72488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728CE8-CB96-41C2-8BC6-6A3D0B67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12</a:t>
            </a:fld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Pereira (PEI)</a:t>
            </a:r>
            <a:br>
              <a:rPr lang="es-CO" dirty="0"/>
            </a:br>
            <a:r>
              <a:rPr lang="es-CO" dirty="0"/>
              <a:t>Rutas, frecuencias y pasajeros</a:t>
            </a:r>
          </a:p>
        </p:txBody>
      </p:sp>
      <p:graphicFrame>
        <p:nvGraphicFramePr>
          <p:cNvPr id="7" name="Content Placeholder 26">
            <a:extLst>
              <a:ext uri="{FF2B5EF4-FFF2-40B4-BE49-F238E27FC236}">
                <a16:creationId xmlns:a16="http://schemas.microsoft.com/office/drawing/2014/main" id="{38ECB54F-E39B-4647-8E7E-EC9DED29C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675401"/>
              </p:ext>
            </p:extLst>
          </p:nvPr>
        </p:nvGraphicFramePr>
        <p:xfrm>
          <a:off x="723783" y="2123978"/>
          <a:ext cx="4639565" cy="111442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39165">
                  <a:extLst>
                    <a:ext uri="{9D8B030D-6E8A-4147-A177-3AD203B41FA5}">
                      <a16:colId xmlns:a16="http://schemas.microsoft.com/office/drawing/2014/main" val="87091566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38547772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Destino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Compañías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35009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Avianca, Easy, </a:t>
                      </a:r>
                      <a:r>
                        <a:rPr lang="es-CO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Latam</a:t>
                      </a:r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Viva Air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61286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Cartagena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Viva Air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64210746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Medellín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Easy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5715629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Santa Marta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Viva Air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34563879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D9267D6-8989-6C45-AFBD-FE6D27018672}"/>
              </a:ext>
            </a:extLst>
          </p:cNvPr>
          <p:cNvSpPr txBox="1"/>
          <p:nvPr/>
        </p:nvSpPr>
        <p:spPr>
          <a:xfrm>
            <a:off x="666593" y="4734022"/>
            <a:ext cx="52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Frecuencias y Pasajeros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D362B8-E3B7-834B-8330-3B74D0A1F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539485"/>
              </p:ext>
            </p:extLst>
          </p:nvPr>
        </p:nvGraphicFramePr>
        <p:xfrm>
          <a:off x="723782" y="5095454"/>
          <a:ext cx="4639566" cy="1095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261">
                  <a:extLst>
                    <a:ext uri="{9D8B030D-6E8A-4147-A177-3AD203B41FA5}">
                      <a16:colId xmlns:a16="http://schemas.microsoft.com/office/drawing/2014/main" val="3947194127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99240205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58540301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151560748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03240086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2143985227"/>
                    </a:ext>
                  </a:extLst>
                </a:gridCol>
              </a:tblGrid>
              <a:tr h="22279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Frecuencias Semanales 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Pasajeros Semanales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701363"/>
                  </a:ext>
                </a:extLst>
              </a:tr>
              <a:tr h="326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ops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pax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63192"/>
                  </a:ext>
                </a:extLst>
              </a:tr>
              <a:tr h="222794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45.019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29.408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60631747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195423F-9101-F94E-8B73-99DBDBB337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3303272"/>
              </p:ext>
            </p:extLst>
          </p:nvPr>
        </p:nvGraphicFramePr>
        <p:xfrm>
          <a:off x="5363348" y="1602640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C6A35B7-C0ED-5C4F-B136-9651B6452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4131689"/>
              </p:ext>
            </p:extLst>
          </p:nvPr>
        </p:nvGraphicFramePr>
        <p:xfrm>
          <a:off x="7996866" y="3370998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18046DD-CB43-0F49-9F8C-F43EE6561921}"/>
              </a:ext>
            </a:extLst>
          </p:cNvPr>
          <p:cNvSpPr txBox="1"/>
          <p:nvPr/>
        </p:nvSpPr>
        <p:spPr>
          <a:xfrm>
            <a:off x="6096000" y="5836301"/>
            <a:ext cx="2252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chemeClr val="accent1"/>
                </a:solidFill>
                <a:hlinkClick r:id="rId4" action="ppaction://hlinksldjump"/>
              </a:rPr>
              <a:t>Índice Aeropuertos</a:t>
            </a:r>
            <a:endParaRPr lang="es-ES_tradnl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047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D329BD-34C2-4BEA-87D8-7A1CB9477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29/10/2020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DA6A82-22D4-479E-82F7-DEE72488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728CE8-CB96-41C2-8BC6-6A3D0B67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13</a:t>
            </a:fld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609600" y="183823"/>
            <a:ext cx="8549464" cy="1121753"/>
          </a:xfrm>
        </p:spPr>
        <p:txBody>
          <a:bodyPr>
            <a:normAutofit fontScale="90000"/>
          </a:bodyPr>
          <a:lstStyle/>
          <a:p>
            <a:r>
              <a:rPr lang="es-CO" dirty="0"/>
              <a:t>Medellín (EOH)</a:t>
            </a:r>
            <a:br>
              <a:rPr lang="es-CO" dirty="0"/>
            </a:br>
            <a:r>
              <a:rPr lang="es-CO" dirty="0"/>
              <a:t>Rutas, frecuencias y pasajeros</a:t>
            </a:r>
          </a:p>
        </p:txBody>
      </p:sp>
      <p:graphicFrame>
        <p:nvGraphicFramePr>
          <p:cNvPr id="7" name="Content Placeholder 26">
            <a:extLst>
              <a:ext uri="{FF2B5EF4-FFF2-40B4-BE49-F238E27FC236}">
                <a16:creationId xmlns:a16="http://schemas.microsoft.com/office/drawing/2014/main" id="{38ECB54F-E39B-4647-8E7E-EC9DED29C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0447460"/>
              </p:ext>
            </p:extLst>
          </p:nvPr>
        </p:nvGraphicFramePr>
        <p:xfrm>
          <a:off x="666593" y="1352528"/>
          <a:ext cx="3691275" cy="350075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52688">
                  <a:extLst>
                    <a:ext uri="{9D8B030D-6E8A-4147-A177-3AD203B41FA5}">
                      <a16:colId xmlns:a16="http://schemas.microsoft.com/office/drawing/2014/main" val="870915661"/>
                    </a:ext>
                  </a:extLst>
                </a:gridCol>
                <a:gridCol w="1838587">
                  <a:extLst>
                    <a:ext uri="{9D8B030D-6E8A-4147-A177-3AD203B41FA5}">
                      <a16:colId xmlns:a16="http://schemas.microsoft.com/office/drawing/2014/main" val="2385477723"/>
                    </a:ext>
                  </a:extLst>
                </a:gridCol>
              </a:tblGrid>
              <a:tr h="205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Destino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Compañías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3500963"/>
                  </a:ext>
                </a:extLst>
              </a:tr>
              <a:tr h="20592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Apartado (Carepa)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Easy, Satena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6128609"/>
                  </a:ext>
                </a:extLst>
              </a:tr>
              <a:tr h="20592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Armenia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Easy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7680502"/>
                  </a:ext>
                </a:extLst>
              </a:tr>
              <a:tr h="20592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Bahía Solano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2107464"/>
                  </a:ext>
                </a:extLst>
              </a:tr>
              <a:tr h="20592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Barranquilla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9284653"/>
                  </a:ext>
                </a:extLst>
              </a:tr>
              <a:tr h="20592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8818020"/>
                  </a:ext>
                </a:extLst>
              </a:tr>
              <a:tr h="20592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Bucaramanga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Easy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4925770"/>
                  </a:ext>
                </a:extLst>
              </a:tr>
              <a:tr h="20592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Easy, </a:t>
                      </a:r>
                      <a:r>
                        <a:rPr lang="es-CO" sz="1200" b="0" i="0" u="none" strike="noStrike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  <a:endParaRPr lang="es-CO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6361323"/>
                  </a:ext>
                </a:extLst>
              </a:tr>
              <a:tr h="20592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Corozal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Easy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6385747"/>
                  </a:ext>
                </a:extLst>
              </a:tr>
              <a:tr h="20592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Easy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6323167"/>
                  </a:ext>
                </a:extLst>
              </a:tr>
              <a:tr h="20592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Ibagué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Easy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1562961"/>
                  </a:ext>
                </a:extLst>
              </a:tr>
              <a:tr h="20592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Manizales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Easy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5638797"/>
                  </a:ext>
                </a:extLst>
              </a:tr>
              <a:tr h="20592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Montería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Easy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2495879"/>
                  </a:ext>
                </a:extLst>
              </a:tr>
              <a:tr h="20592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Pereira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Easy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428682"/>
                  </a:ext>
                </a:extLst>
              </a:tr>
              <a:tr h="20592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Quibdó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Easy, Satena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3370005"/>
                  </a:ext>
                </a:extLst>
              </a:tr>
              <a:tr h="20592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Tolú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  <a:endParaRPr lang="es-CO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5341544"/>
                  </a:ext>
                </a:extLst>
              </a:tr>
              <a:tr h="20592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Villavicencio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Easy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178850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D9267D6-8989-6C45-AFBD-FE6D27018672}"/>
              </a:ext>
            </a:extLst>
          </p:cNvPr>
          <p:cNvSpPr txBox="1"/>
          <p:nvPr/>
        </p:nvSpPr>
        <p:spPr>
          <a:xfrm>
            <a:off x="666593" y="4853290"/>
            <a:ext cx="52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Frecuencias y Pasajeros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D362B8-E3B7-834B-8330-3B74D0A1F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036738"/>
              </p:ext>
            </p:extLst>
          </p:nvPr>
        </p:nvGraphicFramePr>
        <p:xfrm>
          <a:off x="723782" y="5214722"/>
          <a:ext cx="4639566" cy="1095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261">
                  <a:extLst>
                    <a:ext uri="{9D8B030D-6E8A-4147-A177-3AD203B41FA5}">
                      <a16:colId xmlns:a16="http://schemas.microsoft.com/office/drawing/2014/main" val="3947194127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99240205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58540301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151560748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03240086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2143985227"/>
                    </a:ext>
                  </a:extLst>
                </a:gridCol>
              </a:tblGrid>
              <a:tr h="22279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Frecuencias Semanales 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Pasajeros Semanales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701363"/>
                  </a:ext>
                </a:extLst>
              </a:tr>
              <a:tr h="326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ops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pax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63192"/>
                  </a:ext>
                </a:extLst>
              </a:tr>
              <a:tr h="222794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46.765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16.660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60631747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195423F-9101-F94E-8B73-99DBDBB337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656317"/>
              </p:ext>
            </p:extLst>
          </p:nvPr>
        </p:nvGraphicFramePr>
        <p:xfrm>
          <a:off x="5363348" y="1578445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C6A35B7-C0ED-5C4F-B136-9651B6452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5917603"/>
              </p:ext>
            </p:extLst>
          </p:nvPr>
        </p:nvGraphicFramePr>
        <p:xfrm>
          <a:off x="7996866" y="3444218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18046DD-CB43-0F49-9F8C-F43EE6561921}"/>
              </a:ext>
            </a:extLst>
          </p:cNvPr>
          <p:cNvSpPr txBox="1"/>
          <p:nvPr/>
        </p:nvSpPr>
        <p:spPr>
          <a:xfrm>
            <a:off x="6096000" y="5836301"/>
            <a:ext cx="2252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chemeClr val="accent1"/>
                </a:solidFill>
                <a:hlinkClick r:id="rId4" action="ppaction://hlinksldjump"/>
              </a:rPr>
              <a:t>Índice Aeropuertos</a:t>
            </a:r>
            <a:endParaRPr lang="es-ES_tradnl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831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D329BD-34C2-4BEA-87D8-7A1CB9477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29/10/2020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DA6A82-22D4-479E-82F7-DEE72488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728CE8-CB96-41C2-8BC6-6A3D0B67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14</a:t>
            </a:fld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Cúcuta (CUC)</a:t>
            </a:r>
            <a:br>
              <a:rPr lang="es-CO" dirty="0"/>
            </a:br>
            <a:r>
              <a:rPr lang="es-CO" dirty="0"/>
              <a:t>Rutas, frecuencias y pasajeros</a:t>
            </a:r>
          </a:p>
        </p:txBody>
      </p:sp>
      <p:graphicFrame>
        <p:nvGraphicFramePr>
          <p:cNvPr id="7" name="Content Placeholder 26">
            <a:extLst>
              <a:ext uri="{FF2B5EF4-FFF2-40B4-BE49-F238E27FC236}">
                <a16:creationId xmlns:a16="http://schemas.microsoft.com/office/drawing/2014/main" id="{38ECB54F-E39B-4647-8E7E-EC9DED29C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304058"/>
              </p:ext>
            </p:extLst>
          </p:nvPr>
        </p:nvGraphicFramePr>
        <p:xfrm>
          <a:off x="723783" y="2123978"/>
          <a:ext cx="4639565" cy="17830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39165">
                  <a:extLst>
                    <a:ext uri="{9D8B030D-6E8A-4147-A177-3AD203B41FA5}">
                      <a16:colId xmlns:a16="http://schemas.microsoft.com/office/drawing/2014/main" val="87091566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38547772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Destino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Compañías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35009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Arauca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Easy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3761286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Avianca, </a:t>
                      </a:r>
                      <a:r>
                        <a:rPr lang="es-CO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Latam</a:t>
                      </a:r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Viva Air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210746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Bucaramanga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Easy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52955067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GCA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6455421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Cartagena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Easy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09321852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Medellín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Easy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57156296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Rionegro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Viva Air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26317882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D9267D6-8989-6C45-AFBD-FE6D27018672}"/>
              </a:ext>
            </a:extLst>
          </p:cNvPr>
          <p:cNvSpPr txBox="1"/>
          <p:nvPr/>
        </p:nvSpPr>
        <p:spPr>
          <a:xfrm>
            <a:off x="666593" y="4734022"/>
            <a:ext cx="52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Frecuencias y Pasajeros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D362B8-E3B7-834B-8330-3B74D0A1F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239828"/>
              </p:ext>
            </p:extLst>
          </p:nvPr>
        </p:nvGraphicFramePr>
        <p:xfrm>
          <a:off x="723782" y="5095454"/>
          <a:ext cx="4639566" cy="1095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261">
                  <a:extLst>
                    <a:ext uri="{9D8B030D-6E8A-4147-A177-3AD203B41FA5}">
                      <a16:colId xmlns:a16="http://schemas.microsoft.com/office/drawing/2014/main" val="3947194127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99240205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58540301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151560748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03240086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2143985227"/>
                    </a:ext>
                  </a:extLst>
                </a:gridCol>
              </a:tblGrid>
              <a:tr h="22279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Frecuencias Semanales 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Pasajeros Semanales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701363"/>
                  </a:ext>
                </a:extLst>
              </a:tr>
              <a:tr h="326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ops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pax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63192"/>
                  </a:ext>
                </a:extLst>
              </a:tr>
              <a:tr h="222794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19.503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19.436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60631747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195423F-9101-F94E-8B73-99DBDBB337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4831589"/>
              </p:ext>
            </p:extLst>
          </p:nvPr>
        </p:nvGraphicFramePr>
        <p:xfrm>
          <a:off x="5363348" y="1602640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C6A35B7-C0ED-5C4F-B136-9651B6452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2292435"/>
              </p:ext>
            </p:extLst>
          </p:nvPr>
        </p:nvGraphicFramePr>
        <p:xfrm>
          <a:off x="7996866" y="3444218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18046DD-CB43-0F49-9F8C-F43EE6561921}"/>
              </a:ext>
            </a:extLst>
          </p:cNvPr>
          <p:cNvSpPr txBox="1"/>
          <p:nvPr/>
        </p:nvSpPr>
        <p:spPr>
          <a:xfrm>
            <a:off x="6096000" y="5836301"/>
            <a:ext cx="2252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chemeClr val="accent1"/>
                </a:solidFill>
                <a:hlinkClick r:id="rId4" action="ppaction://hlinksldjump"/>
              </a:rPr>
              <a:t>Índice Aeropuertos</a:t>
            </a:r>
            <a:endParaRPr lang="es-ES_tradnl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636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D329BD-34C2-4BEA-87D8-7A1CB9477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29/10/2020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DA6A82-22D4-479E-82F7-DEE72488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728CE8-CB96-41C2-8BC6-6A3D0B67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15</a:t>
            </a:fld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Montería (MTR)</a:t>
            </a:r>
            <a:br>
              <a:rPr lang="es-CO" dirty="0"/>
            </a:br>
            <a:r>
              <a:rPr lang="es-CO" dirty="0"/>
              <a:t>Rutas, frecuencias y pasajeros</a:t>
            </a:r>
          </a:p>
        </p:txBody>
      </p:sp>
      <p:graphicFrame>
        <p:nvGraphicFramePr>
          <p:cNvPr id="7" name="Content Placeholder 26">
            <a:extLst>
              <a:ext uri="{FF2B5EF4-FFF2-40B4-BE49-F238E27FC236}">
                <a16:creationId xmlns:a16="http://schemas.microsoft.com/office/drawing/2014/main" id="{38ECB54F-E39B-4647-8E7E-EC9DED29C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882185"/>
              </p:ext>
            </p:extLst>
          </p:nvPr>
        </p:nvGraphicFramePr>
        <p:xfrm>
          <a:off x="723783" y="2123978"/>
          <a:ext cx="4639565" cy="8915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39165">
                  <a:extLst>
                    <a:ext uri="{9D8B030D-6E8A-4147-A177-3AD203B41FA5}">
                      <a16:colId xmlns:a16="http://schemas.microsoft.com/office/drawing/2014/main" val="87091566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38547772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Destino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Compañías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35009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Avianca, Latam, Viva Air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3761286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Medellín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Easy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64210746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Rionegro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Viva Air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57156296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D9267D6-8989-6C45-AFBD-FE6D27018672}"/>
              </a:ext>
            </a:extLst>
          </p:cNvPr>
          <p:cNvSpPr txBox="1"/>
          <p:nvPr/>
        </p:nvSpPr>
        <p:spPr>
          <a:xfrm>
            <a:off x="666593" y="4734022"/>
            <a:ext cx="52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Frecuencias y Pasajeros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D362B8-E3B7-834B-8330-3B74D0A1F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718470"/>
              </p:ext>
            </p:extLst>
          </p:nvPr>
        </p:nvGraphicFramePr>
        <p:xfrm>
          <a:off x="723782" y="5095454"/>
          <a:ext cx="4639566" cy="1095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261">
                  <a:extLst>
                    <a:ext uri="{9D8B030D-6E8A-4147-A177-3AD203B41FA5}">
                      <a16:colId xmlns:a16="http://schemas.microsoft.com/office/drawing/2014/main" val="3947194127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99240205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58540301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151560748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03240086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2143985227"/>
                    </a:ext>
                  </a:extLst>
                </a:gridCol>
              </a:tblGrid>
              <a:tr h="22279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Frecuencias Semanales 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Pasajeros Semanales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701363"/>
                  </a:ext>
                </a:extLst>
              </a:tr>
              <a:tr h="326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ops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pax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63192"/>
                  </a:ext>
                </a:extLst>
              </a:tr>
              <a:tr h="222794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20.422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18.138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60631747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195423F-9101-F94E-8B73-99DBDBB337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0380041"/>
              </p:ext>
            </p:extLst>
          </p:nvPr>
        </p:nvGraphicFramePr>
        <p:xfrm>
          <a:off x="5363348" y="1602640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C6A35B7-C0ED-5C4F-B136-9651B6452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7211212"/>
              </p:ext>
            </p:extLst>
          </p:nvPr>
        </p:nvGraphicFramePr>
        <p:xfrm>
          <a:off x="7996866" y="3421891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18046DD-CB43-0F49-9F8C-F43EE6561921}"/>
              </a:ext>
            </a:extLst>
          </p:cNvPr>
          <p:cNvSpPr txBox="1"/>
          <p:nvPr/>
        </p:nvSpPr>
        <p:spPr>
          <a:xfrm>
            <a:off x="6096000" y="5836301"/>
            <a:ext cx="2252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chemeClr val="accent1"/>
                </a:solidFill>
                <a:hlinkClick r:id="rId4" action="ppaction://hlinksldjump"/>
              </a:rPr>
              <a:t>Índice Aeropuertos</a:t>
            </a:r>
            <a:endParaRPr lang="es-ES_tradnl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10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D329BD-34C2-4BEA-87D8-7A1CB9477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29/10/2020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DA6A82-22D4-479E-82F7-DEE72488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728CE8-CB96-41C2-8BC6-6A3D0B67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16</a:t>
            </a:fld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Villavicencio (VVC)</a:t>
            </a:r>
            <a:br>
              <a:rPr lang="es-CO" dirty="0"/>
            </a:br>
            <a:r>
              <a:rPr lang="es-CO" dirty="0"/>
              <a:t>Rutas, frecuencias y pasajeros</a:t>
            </a:r>
          </a:p>
        </p:txBody>
      </p:sp>
      <p:graphicFrame>
        <p:nvGraphicFramePr>
          <p:cNvPr id="7" name="Content Placeholder 26">
            <a:extLst>
              <a:ext uri="{FF2B5EF4-FFF2-40B4-BE49-F238E27FC236}">
                <a16:creationId xmlns:a16="http://schemas.microsoft.com/office/drawing/2014/main" id="{38ECB54F-E39B-4647-8E7E-EC9DED29C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8287196"/>
              </p:ext>
            </p:extLst>
          </p:nvPr>
        </p:nvGraphicFramePr>
        <p:xfrm>
          <a:off x="723783" y="2123978"/>
          <a:ext cx="4639565" cy="123888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39165">
                  <a:extLst>
                    <a:ext uri="{9D8B030D-6E8A-4147-A177-3AD203B41FA5}">
                      <a16:colId xmlns:a16="http://schemas.microsoft.com/office/drawing/2014/main" val="87091566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38547772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Destino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Compañías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35009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Avianca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3761286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Medellín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Easy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23255077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115571524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Carreño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31002289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Inírida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51322178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D9267D6-8989-6C45-AFBD-FE6D27018672}"/>
              </a:ext>
            </a:extLst>
          </p:cNvPr>
          <p:cNvSpPr txBox="1"/>
          <p:nvPr/>
        </p:nvSpPr>
        <p:spPr>
          <a:xfrm>
            <a:off x="666593" y="4734022"/>
            <a:ext cx="52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Frecuencias y Pasajeros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D362B8-E3B7-834B-8330-3B74D0A1F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21773"/>
              </p:ext>
            </p:extLst>
          </p:nvPr>
        </p:nvGraphicFramePr>
        <p:xfrm>
          <a:off x="723782" y="5095454"/>
          <a:ext cx="4639566" cy="1095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261">
                  <a:extLst>
                    <a:ext uri="{9D8B030D-6E8A-4147-A177-3AD203B41FA5}">
                      <a16:colId xmlns:a16="http://schemas.microsoft.com/office/drawing/2014/main" val="3947194127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99240205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58540301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151560748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03240086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2143985227"/>
                    </a:ext>
                  </a:extLst>
                </a:gridCol>
              </a:tblGrid>
              <a:tr h="22279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Frecuencias Semanales 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Pasajeros Semanales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701363"/>
                  </a:ext>
                </a:extLst>
              </a:tr>
              <a:tr h="326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ops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pax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63192"/>
                  </a:ext>
                </a:extLst>
              </a:tr>
              <a:tr h="222794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4.134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2.592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60631747"/>
                  </a:ext>
                </a:extLst>
              </a:tr>
            </a:tbl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C6A35B7-C0ED-5C4F-B136-9651B6452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1619795"/>
              </p:ext>
            </p:extLst>
          </p:nvPr>
        </p:nvGraphicFramePr>
        <p:xfrm>
          <a:off x="7996866" y="3490385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18046DD-CB43-0F49-9F8C-F43EE6561921}"/>
              </a:ext>
            </a:extLst>
          </p:cNvPr>
          <p:cNvSpPr txBox="1"/>
          <p:nvPr/>
        </p:nvSpPr>
        <p:spPr>
          <a:xfrm>
            <a:off x="6096000" y="5836301"/>
            <a:ext cx="2252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chemeClr val="accent1"/>
                </a:solidFill>
                <a:hlinkClick r:id="rId3" action="ppaction://hlinksldjump"/>
              </a:rPr>
              <a:t>Índice Aeropuertos</a:t>
            </a:r>
            <a:endParaRPr lang="es-ES_tradnl" sz="1200" b="1" dirty="0">
              <a:solidFill>
                <a:schemeClr val="accent1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195423F-9101-F94E-8B73-99DBDBB337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9636276"/>
              </p:ext>
            </p:extLst>
          </p:nvPr>
        </p:nvGraphicFramePr>
        <p:xfrm>
          <a:off x="5363348" y="1602640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45202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D329BD-34C2-4BEA-87D8-7A1CB9477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29/10/2020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DA6A82-22D4-479E-82F7-DEE72488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728CE8-CB96-41C2-8BC6-6A3D0B67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17</a:t>
            </a:fld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Pasto (PSO)</a:t>
            </a:r>
            <a:br>
              <a:rPr lang="es-CO" dirty="0"/>
            </a:br>
            <a:r>
              <a:rPr lang="es-CO" dirty="0"/>
              <a:t>Rutas, frecuencias y pasajeros</a:t>
            </a:r>
          </a:p>
        </p:txBody>
      </p:sp>
      <p:graphicFrame>
        <p:nvGraphicFramePr>
          <p:cNvPr id="7" name="Content Placeholder 26">
            <a:extLst>
              <a:ext uri="{FF2B5EF4-FFF2-40B4-BE49-F238E27FC236}">
                <a16:creationId xmlns:a16="http://schemas.microsoft.com/office/drawing/2014/main" id="{38ECB54F-E39B-4647-8E7E-EC9DED29C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4618048"/>
              </p:ext>
            </p:extLst>
          </p:nvPr>
        </p:nvGraphicFramePr>
        <p:xfrm>
          <a:off x="723783" y="2123978"/>
          <a:ext cx="4639565" cy="66865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39165">
                  <a:extLst>
                    <a:ext uri="{9D8B030D-6E8A-4147-A177-3AD203B41FA5}">
                      <a16:colId xmlns:a16="http://schemas.microsoft.com/office/drawing/2014/main" val="87091566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38547772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Destino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Compañías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35009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Avianca, Wingo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61286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Easy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210746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D9267D6-8989-6C45-AFBD-FE6D27018672}"/>
              </a:ext>
            </a:extLst>
          </p:cNvPr>
          <p:cNvSpPr txBox="1"/>
          <p:nvPr/>
        </p:nvSpPr>
        <p:spPr>
          <a:xfrm>
            <a:off x="666593" y="4734022"/>
            <a:ext cx="52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Frecuencias y Pasajeros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D362B8-E3B7-834B-8330-3B74D0A1F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022155"/>
              </p:ext>
            </p:extLst>
          </p:nvPr>
        </p:nvGraphicFramePr>
        <p:xfrm>
          <a:off x="723782" y="5095454"/>
          <a:ext cx="4639566" cy="1095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261">
                  <a:extLst>
                    <a:ext uri="{9D8B030D-6E8A-4147-A177-3AD203B41FA5}">
                      <a16:colId xmlns:a16="http://schemas.microsoft.com/office/drawing/2014/main" val="3947194127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99240205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58540301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151560748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03240086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2143985227"/>
                    </a:ext>
                  </a:extLst>
                </a:gridCol>
              </a:tblGrid>
              <a:tr h="22279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Frecuencias Semanales 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Pasajeros Semanales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701363"/>
                  </a:ext>
                </a:extLst>
              </a:tr>
              <a:tr h="326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ops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pax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63192"/>
                  </a:ext>
                </a:extLst>
              </a:tr>
              <a:tr h="222794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9.060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4.776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60631747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195423F-9101-F94E-8B73-99DBDBB337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3992012"/>
              </p:ext>
            </p:extLst>
          </p:nvPr>
        </p:nvGraphicFramePr>
        <p:xfrm>
          <a:off x="5363348" y="1602640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C6A35B7-C0ED-5C4F-B136-9651B6452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9432659"/>
              </p:ext>
            </p:extLst>
          </p:nvPr>
        </p:nvGraphicFramePr>
        <p:xfrm>
          <a:off x="7996866" y="3411952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18046DD-CB43-0F49-9F8C-F43EE6561921}"/>
              </a:ext>
            </a:extLst>
          </p:cNvPr>
          <p:cNvSpPr txBox="1"/>
          <p:nvPr/>
        </p:nvSpPr>
        <p:spPr>
          <a:xfrm>
            <a:off x="6096000" y="5836301"/>
            <a:ext cx="2252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chemeClr val="accent1"/>
                </a:solidFill>
                <a:hlinkClick r:id="rId4" action="ppaction://hlinksldjump"/>
              </a:rPr>
              <a:t>Índice Aeropuertos</a:t>
            </a:r>
            <a:endParaRPr lang="es-ES_tradnl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493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D329BD-34C2-4BEA-87D8-7A1CB9477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29/10/2020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DA6A82-22D4-479E-82F7-DEE72488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728CE8-CB96-41C2-8BC6-6A3D0B67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18</a:t>
            </a:fld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Leticia (LET)</a:t>
            </a:r>
            <a:br>
              <a:rPr lang="es-CO" dirty="0"/>
            </a:br>
            <a:r>
              <a:rPr lang="es-CO" dirty="0"/>
              <a:t>Rutas, frecuencias y pasajeros</a:t>
            </a:r>
          </a:p>
        </p:txBody>
      </p:sp>
      <p:graphicFrame>
        <p:nvGraphicFramePr>
          <p:cNvPr id="7" name="Content Placeholder 26">
            <a:extLst>
              <a:ext uri="{FF2B5EF4-FFF2-40B4-BE49-F238E27FC236}">
                <a16:creationId xmlns:a16="http://schemas.microsoft.com/office/drawing/2014/main" id="{38ECB54F-E39B-4647-8E7E-EC9DED29C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2012534"/>
              </p:ext>
            </p:extLst>
          </p:nvPr>
        </p:nvGraphicFramePr>
        <p:xfrm>
          <a:off x="723783" y="2123978"/>
          <a:ext cx="4639565" cy="66865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39165">
                  <a:extLst>
                    <a:ext uri="{9D8B030D-6E8A-4147-A177-3AD203B41FA5}">
                      <a16:colId xmlns:a16="http://schemas.microsoft.com/office/drawing/2014/main" val="87091566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38547772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Destino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Compañías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35009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Avianca, </a:t>
                      </a:r>
                      <a:r>
                        <a:rPr lang="es-CO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Latam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61286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Rionegro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Viva Air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854491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D9267D6-8989-6C45-AFBD-FE6D27018672}"/>
              </a:ext>
            </a:extLst>
          </p:cNvPr>
          <p:cNvSpPr txBox="1"/>
          <p:nvPr/>
        </p:nvSpPr>
        <p:spPr>
          <a:xfrm>
            <a:off x="666593" y="4734022"/>
            <a:ext cx="52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Frecuencias y Pasajeros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D362B8-E3B7-834B-8330-3B74D0A1F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262984"/>
              </p:ext>
            </p:extLst>
          </p:nvPr>
        </p:nvGraphicFramePr>
        <p:xfrm>
          <a:off x="723782" y="5095454"/>
          <a:ext cx="4639566" cy="1095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261">
                  <a:extLst>
                    <a:ext uri="{9D8B030D-6E8A-4147-A177-3AD203B41FA5}">
                      <a16:colId xmlns:a16="http://schemas.microsoft.com/office/drawing/2014/main" val="3947194127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99240205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58540301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151560748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03240086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2143985227"/>
                    </a:ext>
                  </a:extLst>
                </a:gridCol>
              </a:tblGrid>
              <a:tr h="22279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Frecuencias Semanales 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Pasajeros Semanales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701363"/>
                  </a:ext>
                </a:extLst>
              </a:tr>
              <a:tr h="326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ops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pax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63192"/>
                  </a:ext>
                </a:extLst>
              </a:tr>
              <a:tr h="222794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8.906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3.532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60631747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195423F-9101-F94E-8B73-99DBDBB337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5617281"/>
              </p:ext>
            </p:extLst>
          </p:nvPr>
        </p:nvGraphicFramePr>
        <p:xfrm>
          <a:off x="5363348" y="1602640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C6A35B7-C0ED-5C4F-B136-9651B6452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7663455"/>
              </p:ext>
            </p:extLst>
          </p:nvPr>
        </p:nvGraphicFramePr>
        <p:xfrm>
          <a:off x="7996866" y="3536531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18046DD-CB43-0F49-9F8C-F43EE6561921}"/>
              </a:ext>
            </a:extLst>
          </p:cNvPr>
          <p:cNvSpPr txBox="1"/>
          <p:nvPr/>
        </p:nvSpPr>
        <p:spPr>
          <a:xfrm>
            <a:off x="6096000" y="5836301"/>
            <a:ext cx="2252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chemeClr val="accent1"/>
                </a:solidFill>
                <a:hlinkClick r:id="rId4" action="ppaction://hlinksldjump"/>
              </a:rPr>
              <a:t>Índice Aeropuertos</a:t>
            </a:r>
            <a:endParaRPr lang="es-ES_tradnl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47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D329BD-34C2-4BEA-87D8-7A1CB9477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29/10/2020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DA6A82-22D4-479E-82F7-DEE72488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728CE8-CB96-41C2-8BC6-6A3D0B67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19</a:t>
            </a:fld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Manizales (MZL)</a:t>
            </a:r>
            <a:br>
              <a:rPr lang="es-CO" dirty="0"/>
            </a:br>
            <a:r>
              <a:rPr lang="es-CO" dirty="0"/>
              <a:t>Rutas, frecuencias y pasajeros</a:t>
            </a:r>
          </a:p>
        </p:txBody>
      </p:sp>
      <p:graphicFrame>
        <p:nvGraphicFramePr>
          <p:cNvPr id="7" name="Content Placeholder 26">
            <a:extLst>
              <a:ext uri="{FF2B5EF4-FFF2-40B4-BE49-F238E27FC236}">
                <a16:creationId xmlns:a16="http://schemas.microsoft.com/office/drawing/2014/main" id="{38ECB54F-E39B-4647-8E7E-EC9DED29C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4193270"/>
              </p:ext>
            </p:extLst>
          </p:nvPr>
        </p:nvGraphicFramePr>
        <p:xfrm>
          <a:off x="723783" y="2123978"/>
          <a:ext cx="4639565" cy="8915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39165">
                  <a:extLst>
                    <a:ext uri="{9D8B030D-6E8A-4147-A177-3AD203B41FA5}">
                      <a16:colId xmlns:a16="http://schemas.microsoft.com/office/drawing/2014/main" val="87091566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38547772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Destino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Compañías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35009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Avianca, Easy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3761286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Cartagena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Easy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7850665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Medellín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Easy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64210746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D9267D6-8989-6C45-AFBD-FE6D27018672}"/>
              </a:ext>
            </a:extLst>
          </p:cNvPr>
          <p:cNvSpPr txBox="1"/>
          <p:nvPr/>
        </p:nvSpPr>
        <p:spPr>
          <a:xfrm>
            <a:off x="666593" y="4734022"/>
            <a:ext cx="52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Frecuencias y Pasajeros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D362B8-E3B7-834B-8330-3B74D0A1F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482784"/>
              </p:ext>
            </p:extLst>
          </p:nvPr>
        </p:nvGraphicFramePr>
        <p:xfrm>
          <a:off x="723782" y="5095454"/>
          <a:ext cx="4639566" cy="1095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261">
                  <a:extLst>
                    <a:ext uri="{9D8B030D-6E8A-4147-A177-3AD203B41FA5}">
                      <a16:colId xmlns:a16="http://schemas.microsoft.com/office/drawing/2014/main" val="3947194127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99240205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58540301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151560748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03240086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2143985227"/>
                    </a:ext>
                  </a:extLst>
                </a:gridCol>
              </a:tblGrid>
              <a:tr h="22279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Frecuencias Semanales 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Pasajeros Semanales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701363"/>
                  </a:ext>
                </a:extLst>
              </a:tr>
              <a:tr h="326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ops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pax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63192"/>
                  </a:ext>
                </a:extLst>
              </a:tr>
              <a:tr h="222794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5.871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3.256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60631747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195423F-9101-F94E-8B73-99DBDBB337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2648670"/>
              </p:ext>
            </p:extLst>
          </p:nvPr>
        </p:nvGraphicFramePr>
        <p:xfrm>
          <a:off x="5363348" y="1602640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C6A35B7-C0ED-5C4F-B136-9651B6452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7573649"/>
              </p:ext>
            </p:extLst>
          </p:nvPr>
        </p:nvGraphicFramePr>
        <p:xfrm>
          <a:off x="7996866" y="3444218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18046DD-CB43-0F49-9F8C-F43EE6561921}"/>
              </a:ext>
            </a:extLst>
          </p:cNvPr>
          <p:cNvSpPr txBox="1"/>
          <p:nvPr/>
        </p:nvSpPr>
        <p:spPr>
          <a:xfrm>
            <a:off x="6096000" y="5836301"/>
            <a:ext cx="2252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chemeClr val="accent1"/>
                </a:solidFill>
                <a:hlinkClick r:id="rId4" action="ppaction://hlinksldjump"/>
              </a:rPr>
              <a:t>Índice Aeropuertos</a:t>
            </a:r>
            <a:endParaRPr lang="es-ES_tradnl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594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226D7C-B72A-46AF-97F8-DCFE546F8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/>
              <a:t>Aeropuertos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1022BE-1975-BC48-A7CB-8E09244F2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3">
            <a:normAutofit/>
          </a:bodyPr>
          <a:lstStyle/>
          <a:p>
            <a:r>
              <a:rPr lang="es-ES_tradnl" dirty="0">
                <a:hlinkClick r:id="rId2" action="ppaction://hlinksldjump"/>
              </a:rPr>
              <a:t>Bogotá</a:t>
            </a:r>
            <a:endParaRPr lang="es-ES_tradnl" dirty="0"/>
          </a:p>
          <a:p>
            <a:r>
              <a:rPr lang="es-ES_tradnl" dirty="0">
                <a:hlinkClick r:id="rId3" action="ppaction://hlinksldjump"/>
              </a:rPr>
              <a:t>Rionegro</a:t>
            </a:r>
            <a:endParaRPr lang="es-ES_tradnl" dirty="0"/>
          </a:p>
          <a:p>
            <a:r>
              <a:rPr lang="es-ES_tradnl" dirty="0">
                <a:hlinkClick r:id="rId4" action="ppaction://hlinksldjump"/>
              </a:rPr>
              <a:t>Cartagena</a:t>
            </a:r>
            <a:endParaRPr lang="es-ES_tradnl" dirty="0"/>
          </a:p>
          <a:p>
            <a:r>
              <a:rPr lang="es-ES_tradnl" dirty="0">
                <a:hlinkClick r:id="rId5" action="ppaction://hlinksldjump"/>
              </a:rPr>
              <a:t>Cali </a:t>
            </a:r>
            <a:endParaRPr lang="es-ES_tradnl" dirty="0"/>
          </a:p>
          <a:p>
            <a:r>
              <a:rPr lang="es-ES_tradnl" dirty="0">
                <a:hlinkClick r:id="rId6" action="ppaction://hlinksldjump"/>
              </a:rPr>
              <a:t>Barranquilla</a:t>
            </a:r>
            <a:endParaRPr lang="es-ES_tradnl" dirty="0"/>
          </a:p>
          <a:p>
            <a:r>
              <a:rPr lang="es-ES_tradnl" dirty="0">
                <a:hlinkClick r:id="rId7" action="ppaction://hlinksldjump"/>
              </a:rPr>
              <a:t>San Andrés</a:t>
            </a:r>
            <a:endParaRPr lang="es-ES_tradnl" dirty="0"/>
          </a:p>
          <a:p>
            <a:r>
              <a:rPr lang="es-ES_tradnl" dirty="0">
                <a:hlinkClick r:id="rId8" action="ppaction://hlinksldjump"/>
              </a:rPr>
              <a:t>Santa Marta</a:t>
            </a:r>
            <a:endParaRPr lang="es-ES_tradnl" dirty="0"/>
          </a:p>
          <a:p>
            <a:r>
              <a:rPr lang="es-ES_tradnl" dirty="0">
                <a:hlinkClick r:id="rId9" action="ppaction://hlinksldjump"/>
              </a:rPr>
              <a:t>Bucaramanga</a:t>
            </a:r>
            <a:endParaRPr lang="es-ES_tradnl" dirty="0"/>
          </a:p>
          <a:p>
            <a:r>
              <a:rPr lang="es-ES_tradnl" dirty="0">
                <a:hlinkClick r:id="rId10" action="ppaction://hlinksldjump"/>
              </a:rPr>
              <a:t>Pereira</a:t>
            </a:r>
            <a:endParaRPr lang="es-ES_tradnl" dirty="0"/>
          </a:p>
          <a:p>
            <a:r>
              <a:rPr lang="es-ES_tradnl" dirty="0">
                <a:hlinkClick r:id="rId11" action="ppaction://hlinksldjump"/>
              </a:rPr>
              <a:t>Medellín</a:t>
            </a:r>
            <a:endParaRPr lang="es-ES_tradnl" dirty="0"/>
          </a:p>
          <a:p>
            <a:r>
              <a:rPr lang="es-ES_tradnl" dirty="0">
                <a:hlinkClick r:id="rId12" action="ppaction://hlinksldjump"/>
              </a:rPr>
              <a:t>Cúcuta</a:t>
            </a:r>
            <a:endParaRPr lang="es-ES_tradnl" dirty="0"/>
          </a:p>
          <a:p>
            <a:r>
              <a:rPr lang="es-ES_tradnl" dirty="0">
                <a:hlinkClick r:id="rId13" action="ppaction://hlinksldjump"/>
              </a:rPr>
              <a:t>Montería</a:t>
            </a:r>
            <a:endParaRPr lang="es-ES_tradnl" dirty="0"/>
          </a:p>
          <a:p>
            <a:r>
              <a:rPr lang="es-ES_tradnl" dirty="0">
                <a:hlinkClick r:id="rId14" action="ppaction://hlinksldjump"/>
              </a:rPr>
              <a:t>Villavicencio</a:t>
            </a:r>
            <a:endParaRPr lang="es-ES_tradnl" dirty="0"/>
          </a:p>
          <a:p>
            <a:r>
              <a:rPr lang="es-ES_tradnl" dirty="0">
                <a:hlinkClick r:id="rId15" action="ppaction://hlinksldjump"/>
              </a:rPr>
              <a:t>Pasto</a:t>
            </a:r>
            <a:endParaRPr lang="es-ES_tradnl" dirty="0"/>
          </a:p>
          <a:p>
            <a:r>
              <a:rPr lang="es-ES_tradnl" dirty="0">
                <a:hlinkClick r:id="rId16" action="ppaction://hlinksldjump"/>
              </a:rPr>
              <a:t>Leticia</a:t>
            </a:r>
            <a:endParaRPr lang="es-ES_tradnl" dirty="0"/>
          </a:p>
          <a:p>
            <a:r>
              <a:rPr lang="es-ES_tradnl" dirty="0">
                <a:hlinkClick r:id="rId17" action="ppaction://hlinksldjump"/>
              </a:rPr>
              <a:t>Manizales</a:t>
            </a:r>
            <a:endParaRPr lang="es-ES_tradnl" dirty="0"/>
          </a:p>
          <a:p>
            <a:r>
              <a:rPr lang="es-ES_tradnl" dirty="0">
                <a:hlinkClick r:id="rId18" action="ppaction://hlinksldjump"/>
              </a:rPr>
              <a:t>Neiva</a:t>
            </a:r>
            <a:endParaRPr lang="es-ES_tradnl" dirty="0"/>
          </a:p>
          <a:p>
            <a:r>
              <a:rPr lang="es-ES_tradnl" dirty="0">
                <a:hlinkClick r:id="rId19" action="ppaction://hlinksldjump"/>
              </a:rPr>
              <a:t>Armenia</a:t>
            </a:r>
            <a:endParaRPr lang="es-ES_tradnl" dirty="0"/>
          </a:p>
          <a:p>
            <a:r>
              <a:rPr lang="es-ES_tradnl" dirty="0">
                <a:hlinkClick r:id="rId20" action="ppaction://hlinksldjump"/>
              </a:rPr>
              <a:t>Yopal</a:t>
            </a:r>
            <a:endParaRPr lang="es-ES_tradnl" dirty="0"/>
          </a:p>
          <a:p>
            <a:r>
              <a:rPr lang="es-ES_tradnl" dirty="0">
                <a:hlinkClick r:id="rId21" action="ppaction://hlinksldjump"/>
              </a:rPr>
              <a:t>Corozal</a:t>
            </a:r>
            <a:endParaRPr lang="es-ES_tradnl" dirty="0"/>
          </a:p>
          <a:p>
            <a:r>
              <a:rPr lang="es-ES_tradnl" dirty="0">
                <a:hlinkClick r:id="rId22" action="ppaction://hlinksldjump"/>
              </a:rPr>
              <a:t>Apartadó</a:t>
            </a:r>
            <a:endParaRPr lang="es-ES_tradnl" dirty="0"/>
          </a:p>
          <a:p>
            <a:r>
              <a:rPr lang="es-ES_tradnl" dirty="0">
                <a:hlinkClick r:id="rId23" action="ppaction://hlinksldjump"/>
              </a:rPr>
              <a:t>Quibdó</a:t>
            </a:r>
            <a:endParaRPr lang="es-ES_tradnl" dirty="0"/>
          </a:p>
          <a:p>
            <a:r>
              <a:rPr lang="es-ES_tradnl" dirty="0">
                <a:hlinkClick r:id="rId24" action="ppaction://hlinksldjump"/>
              </a:rPr>
              <a:t>Barrancabermeja</a:t>
            </a:r>
            <a:endParaRPr lang="es-ES_tradnl" dirty="0"/>
          </a:p>
          <a:p>
            <a:r>
              <a:rPr lang="es-ES_tradnl" dirty="0">
                <a:hlinkClick r:id="rId25" action="ppaction://hlinksldjump"/>
              </a:rPr>
              <a:t>Ibagué</a:t>
            </a:r>
            <a:endParaRPr lang="es-ES_tradnl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34E8F61-3325-4847-875E-D9DD0D897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29/10/2020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4FCF0A-578C-404B-AE41-BBAECDB70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3ECBE2E-3F6A-4F63-AEF4-0EA081BE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2</a:t>
            </a:fld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9D135DB-635D-4855-9286-2F12117C8BF6}"/>
              </a:ext>
            </a:extLst>
          </p:cNvPr>
          <p:cNvSpPr txBox="1"/>
          <p:nvPr/>
        </p:nvSpPr>
        <p:spPr>
          <a:xfrm>
            <a:off x="10852979" y="5864703"/>
            <a:ext cx="1339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>
                <a:hlinkClick r:id="rId2" action="ppaction://hlinksldjump"/>
              </a:rPr>
              <a:t>Siguiente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550550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D329BD-34C2-4BEA-87D8-7A1CB9477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29/10/2020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DA6A82-22D4-479E-82F7-DEE72488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728CE8-CB96-41C2-8BC6-6A3D0B67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20</a:t>
            </a:fld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Neiva (NVA)</a:t>
            </a:r>
            <a:br>
              <a:rPr lang="es-CO" dirty="0"/>
            </a:br>
            <a:r>
              <a:rPr lang="es-CO" dirty="0"/>
              <a:t>Rutas, frecuencias y pasajeros</a:t>
            </a:r>
          </a:p>
        </p:txBody>
      </p:sp>
      <p:graphicFrame>
        <p:nvGraphicFramePr>
          <p:cNvPr id="7" name="Content Placeholder 26">
            <a:extLst>
              <a:ext uri="{FF2B5EF4-FFF2-40B4-BE49-F238E27FC236}">
                <a16:creationId xmlns:a16="http://schemas.microsoft.com/office/drawing/2014/main" id="{38ECB54F-E39B-4647-8E7E-EC9DED29C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3980610"/>
              </p:ext>
            </p:extLst>
          </p:nvPr>
        </p:nvGraphicFramePr>
        <p:xfrm>
          <a:off x="723783" y="2123978"/>
          <a:ext cx="4639565" cy="44577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39165">
                  <a:extLst>
                    <a:ext uri="{9D8B030D-6E8A-4147-A177-3AD203B41FA5}">
                      <a16:colId xmlns:a16="http://schemas.microsoft.com/office/drawing/2014/main" val="87091566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38547772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Destino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Compañías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35009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Avianca, Easy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37612860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D9267D6-8989-6C45-AFBD-FE6D27018672}"/>
              </a:ext>
            </a:extLst>
          </p:cNvPr>
          <p:cNvSpPr txBox="1"/>
          <p:nvPr/>
        </p:nvSpPr>
        <p:spPr>
          <a:xfrm>
            <a:off x="666593" y="4734022"/>
            <a:ext cx="52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Frecuencias y Pasajeros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D362B8-E3B7-834B-8330-3B74D0A1F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30482"/>
              </p:ext>
            </p:extLst>
          </p:nvPr>
        </p:nvGraphicFramePr>
        <p:xfrm>
          <a:off x="723782" y="5095454"/>
          <a:ext cx="4639566" cy="1095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261">
                  <a:extLst>
                    <a:ext uri="{9D8B030D-6E8A-4147-A177-3AD203B41FA5}">
                      <a16:colId xmlns:a16="http://schemas.microsoft.com/office/drawing/2014/main" val="3947194127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99240205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58540301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151560748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03240086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2143985227"/>
                    </a:ext>
                  </a:extLst>
                </a:gridCol>
              </a:tblGrid>
              <a:tr h="22279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Frecuencias Semanales 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Pasajeros Semanales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701363"/>
                  </a:ext>
                </a:extLst>
              </a:tr>
              <a:tr h="326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ops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pax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63192"/>
                  </a:ext>
                </a:extLst>
              </a:tr>
              <a:tr h="222794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6.405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4.402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60631747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195423F-9101-F94E-8B73-99DBDBB337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8922767"/>
              </p:ext>
            </p:extLst>
          </p:nvPr>
        </p:nvGraphicFramePr>
        <p:xfrm>
          <a:off x="5363348" y="1602640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C6A35B7-C0ED-5C4F-B136-9651B6452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704590"/>
              </p:ext>
            </p:extLst>
          </p:nvPr>
        </p:nvGraphicFramePr>
        <p:xfrm>
          <a:off x="7996866" y="3444218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18046DD-CB43-0F49-9F8C-F43EE6561921}"/>
              </a:ext>
            </a:extLst>
          </p:cNvPr>
          <p:cNvSpPr txBox="1"/>
          <p:nvPr/>
        </p:nvSpPr>
        <p:spPr>
          <a:xfrm>
            <a:off x="6096000" y="5836301"/>
            <a:ext cx="2252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chemeClr val="accent1"/>
                </a:solidFill>
                <a:hlinkClick r:id="rId4" action="ppaction://hlinksldjump"/>
              </a:rPr>
              <a:t>Índice Aeropuertos</a:t>
            </a:r>
            <a:endParaRPr lang="es-ES_tradnl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000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D329BD-34C2-4BEA-87D8-7A1CB9477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29/10/2020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DA6A82-22D4-479E-82F7-DEE72488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728CE8-CB96-41C2-8BC6-6A3D0B67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21</a:t>
            </a:fld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Armenia (AXM)</a:t>
            </a:r>
            <a:br>
              <a:rPr lang="es-CO" dirty="0"/>
            </a:br>
            <a:r>
              <a:rPr lang="es-CO" dirty="0"/>
              <a:t>Rutas, frecuencias y pasajeros</a:t>
            </a:r>
          </a:p>
        </p:txBody>
      </p:sp>
      <p:graphicFrame>
        <p:nvGraphicFramePr>
          <p:cNvPr id="7" name="Content Placeholder 26">
            <a:extLst>
              <a:ext uri="{FF2B5EF4-FFF2-40B4-BE49-F238E27FC236}">
                <a16:creationId xmlns:a16="http://schemas.microsoft.com/office/drawing/2014/main" id="{38ECB54F-E39B-4647-8E7E-EC9DED29C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7400569"/>
              </p:ext>
            </p:extLst>
          </p:nvPr>
        </p:nvGraphicFramePr>
        <p:xfrm>
          <a:off x="723783" y="2123978"/>
          <a:ext cx="4639565" cy="66865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39165">
                  <a:extLst>
                    <a:ext uri="{9D8B030D-6E8A-4147-A177-3AD203B41FA5}">
                      <a16:colId xmlns:a16="http://schemas.microsoft.com/office/drawing/2014/main" val="87091566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38547772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Destino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Compañías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35009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Avianca, Easy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3761286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Medellín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Easy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31002289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D9267D6-8989-6C45-AFBD-FE6D27018672}"/>
              </a:ext>
            </a:extLst>
          </p:cNvPr>
          <p:cNvSpPr txBox="1"/>
          <p:nvPr/>
        </p:nvSpPr>
        <p:spPr>
          <a:xfrm>
            <a:off x="666593" y="4734022"/>
            <a:ext cx="52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Frecuencias y Pasajeros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D362B8-E3B7-834B-8330-3B74D0A1F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539022"/>
              </p:ext>
            </p:extLst>
          </p:nvPr>
        </p:nvGraphicFramePr>
        <p:xfrm>
          <a:off x="723782" y="5095454"/>
          <a:ext cx="4639566" cy="1095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261">
                  <a:extLst>
                    <a:ext uri="{9D8B030D-6E8A-4147-A177-3AD203B41FA5}">
                      <a16:colId xmlns:a16="http://schemas.microsoft.com/office/drawing/2014/main" val="3947194127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99240205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58540301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151560748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03240086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2143985227"/>
                    </a:ext>
                  </a:extLst>
                </a:gridCol>
              </a:tblGrid>
              <a:tr h="22279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Frecuencias Semanales 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Pasajeros Semanales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701363"/>
                  </a:ext>
                </a:extLst>
              </a:tr>
              <a:tr h="326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ops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pax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63192"/>
                  </a:ext>
                </a:extLst>
              </a:tr>
              <a:tr h="222794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6.416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5.588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60631747"/>
                  </a:ext>
                </a:extLst>
              </a:tr>
            </a:tbl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C6A35B7-C0ED-5C4F-B136-9651B6452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4099490"/>
              </p:ext>
            </p:extLst>
          </p:nvPr>
        </p:nvGraphicFramePr>
        <p:xfrm>
          <a:off x="7996866" y="3490385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18046DD-CB43-0F49-9F8C-F43EE6561921}"/>
              </a:ext>
            </a:extLst>
          </p:cNvPr>
          <p:cNvSpPr txBox="1"/>
          <p:nvPr/>
        </p:nvSpPr>
        <p:spPr>
          <a:xfrm>
            <a:off x="6096000" y="5836301"/>
            <a:ext cx="2252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chemeClr val="accent1"/>
                </a:solidFill>
                <a:hlinkClick r:id="rId3" action="ppaction://hlinksldjump"/>
              </a:rPr>
              <a:t>Índice Aeropuertos</a:t>
            </a:r>
            <a:endParaRPr lang="es-ES_tradnl" sz="1200" b="1" dirty="0">
              <a:solidFill>
                <a:schemeClr val="accent1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195423F-9101-F94E-8B73-99DBDBB337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4530187"/>
              </p:ext>
            </p:extLst>
          </p:nvPr>
        </p:nvGraphicFramePr>
        <p:xfrm>
          <a:off x="5363348" y="1602640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19093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D329BD-34C2-4BEA-87D8-7A1CB9477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29/10/2020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DA6A82-22D4-479E-82F7-DEE72488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728CE8-CB96-41C2-8BC6-6A3D0B67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22</a:t>
            </a:fld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Yopal (EYP)</a:t>
            </a:r>
            <a:br>
              <a:rPr lang="es-CO" dirty="0"/>
            </a:br>
            <a:r>
              <a:rPr lang="es-CO" dirty="0"/>
              <a:t>Rutas, frecuencias y pasajeros</a:t>
            </a:r>
          </a:p>
        </p:txBody>
      </p:sp>
      <p:graphicFrame>
        <p:nvGraphicFramePr>
          <p:cNvPr id="7" name="Content Placeholder 26">
            <a:extLst>
              <a:ext uri="{FF2B5EF4-FFF2-40B4-BE49-F238E27FC236}">
                <a16:creationId xmlns:a16="http://schemas.microsoft.com/office/drawing/2014/main" id="{38ECB54F-E39B-4647-8E7E-EC9DED29C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7838814"/>
              </p:ext>
            </p:extLst>
          </p:nvPr>
        </p:nvGraphicFramePr>
        <p:xfrm>
          <a:off x="723783" y="2123978"/>
          <a:ext cx="4639565" cy="66865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39165">
                  <a:extLst>
                    <a:ext uri="{9D8B030D-6E8A-4147-A177-3AD203B41FA5}">
                      <a16:colId xmlns:a16="http://schemas.microsoft.com/office/drawing/2014/main" val="87091566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38547772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Destino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Compañías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35009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Avianca, Easy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3761286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Bucaramanga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Easy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27590249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D9267D6-8989-6C45-AFBD-FE6D27018672}"/>
              </a:ext>
            </a:extLst>
          </p:cNvPr>
          <p:cNvSpPr txBox="1"/>
          <p:nvPr/>
        </p:nvSpPr>
        <p:spPr>
          <a:xfrm>
            <a:off x="666593" y="4734022"/>
            <a:ext cx="52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Frecuencias y Pasajeros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D362B8-E3B7-834B-8330-3B74D0A1F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489403"/>
              </p:ext>
            </p:extLst>
          </p:nvPr>
        </p:nvGraphicFramePr>
        <p:xfrm>
          <a:off x="723782" y="5095454"/>
          <a:ext cx="4639566" cy="1095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261">
                  <a:extLst>
                    <a:ext uri="{9D8B030D-6E8A-4147-A177-3AD203B41FA5}">
                      <a16:colId xmlns:a16="http://schemas.microsoft.com/office/drawing/2014/main" val="3947194127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99240205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58540301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151560748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03240086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2143985227"/>
                    </a:ext>
                  </a:extLst>
                </a:gridCol>
              </a:tblGrid>
              <a:tr h="22279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Frecuencias Semanales 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Pasajeros Semanales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701363"/>
                  </a:ext>
                </a:extLst>
              </a:tr>
              <a:tr h="326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ops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pax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63192"/>
                  </a:ext>
                </a:extLst>
              </a:tr>
              <a:tr h="222794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5.889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3.616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60631747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195423F-9101-F94E-8B73-99DBDBB337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8162665"/>
              </p:ext>
            </p:extLst>
          </p:nvPr>
        </p:nvGraphicFramePr>
        <p:xfrm>
          <a:off x="5363348" y="1602640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C6A35B7-C0ED-5C4F-B136-9651B6452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0351356"/>
              </p:ext>
            </p:extLst>
          </p:nvPr>
        </p:nvGraphicFramePr>
        <p:xfrm>
          <a:off x="7996866" y="3444218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18046DD-CB43-0F49-9F8C-F43EE6561921}"/>
              </a:ext>
            </a:extLst>
          </p:cNvPr>
          <p:cNvSpPr txBox="1"/>
          <p:nvPr/>
        </p:nvSpPr>
        <p:spPr>
          <a:xfrm>
            <a:off x="6096000" y="5836301"/>
            <a:ext cx="2252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chemeClr val="accent1"/>
                </a:solidFill>
                <a:hlinkClick r:id="rId4" action="ppaction://hlinksldjump"/>
              </a:rPr>
              <a:t>Índice Aeropuertos</a:t>
            </a:r>
            <a:endParaRPr lang="es-ES_tradnl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56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D329BD-34C2-4BEA-87D8-7A1CB9477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29/10/2020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DA6A82-22D4-479E-82F7-DEE72488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728CE8-CB96-41C2-8BC6-6A3D0B67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23</a:t>
            </a:fld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Corozal (CZU)</a:t>
            </a:r>
            <a:br>
              <a:rPr lang="es-CO" dirty="0"/>
            </a:br>
            <a:r>
              <a:rPr lang="es-CO" dirty="0"/>
              <a:t>Rutas, frecuencias y pasajeros</a:t>
            </a:r>
          </a:p>
        </p:txBody>
      </p:sp>
      <p:graphicFrame>
        <p:nvGraphicFramePr>
          <p:cNvPr id="7" name="Content Placeholder 26">
            <a:extLst>
              <a:ext uri="{FF2B5EF4-FFF2-40B4-BE49-F238E27FC236}">
                <a16:creationId xmlns:a16="http://schemas.microsoft.com/office/drawing/2014/main" id="{38ECB54F-E39B-4647-8E7E-EC9DED29C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222552"/>
              </p:ext>
            </p:extLst>
          </p:nvPr>
        </p:nvGraphicFramePr>
        <p:xfrm>
          <a:off x="723783" y="2123978"/>
          <a:ext cx="4639565" cy="66865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39165">
                  <a:extLst>
                    <a:ext uri="{9D8B030D-6E8A-4147-A177-3AD203B41FA5}">
                      <a16:colId xmlns:a16="http://schemas.microsoft.com/office/drawing/2014/main" val="87091566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38547772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Destino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Compañías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35009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Avianca, Satena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3761286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Medellín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Easy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64210746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D9267D6-8989-6C45-AFBD-FE6D27018672}"/>
              </a:ext>
            </a:extLst>
          </p:cNvPr>
          <p:cNvSpPr txBox="1"/>
          <p:nvPr/>
        </p:nvSpPr>
        <p:spPr>
          <a:xfrm>
            <a:off x="666593" y="4734022"/>
            <a:ext cx="52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Frecuencias y Pasajeros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D362B8-E3B7-834B-8330-3B74D0A1F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884911"/>
              </p:ext>
            </p:extLst>
          </p:nvPr>
        </p:nvGraphicFramePr>
        <p:xfrm>
          <a:off x="723782" y="5095454"/>
          <a:ext cx="4639566" cy="1095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261">
                  <a:extLst>
                    <a:ext uri="{9D8B030D-6E8A-4147-A177-3AD203B41FA5}">
                      <a16:colId xmlns:a16="http://schemas.microsoft.com/office/drawing/2014/main" val="3947194127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99240205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58540301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151560748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03240086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2143985227"/>
                    </a:ext>
                  </a:extLst>
                </a:gridCol>
              </a:tblGrid>
              <a:tr h="22279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Frecuencias Semanales 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Pasajeros Semanales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701363"/>
                  </a:ext>
                </a:extLst>
              </a:tr>
              <a:tr h="326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ops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pax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63192"/>
                  </a:ext>
                </a:extLst>
              </a:tr>
              <a:tr h="222794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2.834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1.640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60631747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195423F-9101-F94E-8B73-99DBDBB337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4882002"/>
              </p:ext>
            </p:extLst>
          </p:nvPr>
        </p:nvGraphicFramePr>
        <p:xfrm>
          <a:off x="5363348" y="1602640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C6A35B7-C0ED-5C4F-B136-9651B6452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2708489"/>
              </p:ext>
            </p:extLst>
          </p:nvPr>
        </p:nvGraphicFramePr>
        <p:xfrm>
          <a:off x="7996866" y="3444218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18046DD-CB43-0F49-9F8C-F43EE6561921}"/>
              </a:ext>
            </a:extLst>
          </p:cNvPr>
          <p:cNvSpPr txBox="1"/>
          <p:nvPr/>
        </p:nvSpPr>
        <p:spPr>
          <a:xfrm>
            <a:off x="6096000" y="5836301"/>
            <a:ext cx="2252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chemeClr val="accent1"/>
                </a:solidFill>
                <a:hlinkClick r:id="rId4" action="ppaction://hlinksldjump"/>
              </a:rPr>
              <a:t>Índice Aeropuertos</a:t>
            </a:r>
            <a:endParaRPr lang="es-ES_tradnl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827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D329BD-34C2-4BEA-87D8-7A1CB9477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29/10/2020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DA6A82-22D4-479E-82F7-DEE72488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728CE8-CB96-41C2-8BC6-6A3D0B67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24</a:t>
            </a:fld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Apartadó – Carepa (APO)</a:t>
            </a:r>
            <a:br>
              <a:rPr lang="es-CO" dirty="0"/>
            </a:br>
            <a:r>
              <a:rPr lang="es-CO" dirty="0"/>
              <a:t>Rutas, frecuencias y pasajeros</a:t>
            </a:r>
          </a:p>
        </p:txBody>
      </p:sp>
      <p:graphicFrame>
        <p:nvGraphicFramePr>
          <p:cNvPr id="7" name="Content Placeholder 26">
            <a:extLst>
              <a:ext uri="{FF2B5EF4-FFF2-40B4-BE49-F238E27FC236}">
                <a16:creationId xmlns:a16="http://schemas.microsoft.com/office/drawing/2014/main" id="{38ECB54F-E39B-4647-8E7E-EC9DED29C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4099702"/>
              </p:ext>
            </p:extLst>
          </p:nvPr>
        </p:nvGraphicFramePr>
        <p:xfrm>
          <a:off x="723783" y="2123978"/>
          <a:ext cx="4639565" cy="66865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39165">
                  <a:extLst>
                    <a:ext uri="{9D8B030D-6E8A-4147-A177-3AD203B41FA5}">
                      <a16:colId xmlns:a16="http://schemas.microsoft.com/office/drawing/2014/main" val="87091566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38547772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Destino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Compañías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35009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40372773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Medellín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Easy, Satena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57156296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D9267D6-8989-6C45-AFBD-FE6D27018672}"/>
              </a:ext>
            </a:extLst>
          </p:cNvPr>
          <p:cNvSpPr txBox="1"/>
          <p:nvPr/>
        </p:nvSpPr>
        <p:spPr>
          <a:xfrm>
            <a:off x="666593" y="4734022"/>
            <a:ext cx="52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Frecuencias y Pasajeros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D362B8-E3B7-834B-8330-3B74D0A1F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268802"/>
              </p:ext>
            </p:extLst>
          </p:nvPr>
        </p:nvGraphicFramePr>
        <p:xfrm>
          <a:off x="723782" y="5095454"/>
          <a:ext cx="4639566" cy="1095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261">
                  <a:extLst>
                    <a:ext uri="{9D8B030D-6E8A-4147-A177-3AD203B41FA5}">
                      <a16:colId xmlns:a16="http://schemas.microsoft.com/office/drawing/2014/main" val="3947194127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99240205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58540301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151560748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03240086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2143985227"/>
                    </a:ext>
                  </a:extLst>
                </a:gridCol>
              </a:tblGrid>
              <a:tr h="22279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Frecuencias Semanales 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Pasajeros Semanales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701363"/>
                  </a:ext>
                </a:extLst>
              </a:tr>
              <a:tr h="326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ops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pax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63192"/>
                  </a:ext>
                </a:extLst>
              </a:tr>
              <a:tr h="222794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1.612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3.132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194%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60631747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195423F-9101-F94E-8B73-99DBDBB337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3556487"/>
              </p:ext>
            </p:extLst>
          </p:nvPr>
        </p:nvGraphicFramePr>
        <p:xfrm>
          <a:off x="5363348" y="1602640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C6A35B7-C0ED-5C4F-B136-9651B6452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428707"/>
              </p:ext>
            </p:extLst>
          </p:nvPr>
        </p:nvGraphicFramePr>
        <p:xfrm>
          <a:off x="7996866" y="3444218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18046DD-CB43-0F49-9F8C-F43EE6561921}"/>
              </a:ext>
            </a:extLst>
          </p:cNvPr>
          <p:cNvSpPr txBox="1"/>
          <p:nvPr/>
        </p:nvSpPr>
        <p:spPr>
          <a:xfrm>
            <a:off x="6096000" y="5836301"/>
            <a:ext cx="2252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chemeClr val="accent1"/>
                </a:solidFill>
                <a:hlinkClick r:id="rId4" action="ppaction://hlinksldjump"/>
              </a:rPr>
              <a:t>Índice Aeropuertos</a:t>
            </a:r>
            <a:endParaRPr lang="es-ES_tradnl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164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D329BD-34C2-4BEA-87D8-7A1CB9477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29/10/2020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DA6A82-22D4-479E-82F7-DEE72488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728CE8-CB96-41C2-8BC6-6A3D0B67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25</a:t>
            </a:fld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Quibdó (UIB)</a:t>
            </a:r>
            <a:br>
              <a:rPr lang="es-CO" dirty="0"/>
            </a:br>
            <a:r>
              <a:rPr lang="es-CO" dirty="0"/>
              <a:t>Rutas, frecuencias y pasajeros</a:t>
            </a:r>
          </a:p>
        </p:txBody>
      </p:sp>
      <p:graphicFrame>
        <p:nvGraphicFramePr>
          <p:cNvPr id="7" name="Content Placeholder 26">
            <a:extLst>
              <a:ext uri="{FF2B5EF4-FFF2-40B4-BE49-F238E27FC236}">
                <a16:creationId xmlns:a16="http://schemas.microsoft.com/office/drawing/2014/main" id="{38ECB54F-E39B-4647-8E7E-EC9DED29C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9532749"/>
              </p:ext>
            </p:extLst>
          </p:nvPr>
        </p:nvGraphicFramePr>
        <p:xfrm>
          <a:off x="723783" y="2123978"/>
          <a:ext cx="4639565" cy="66865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39165">
                  <a:extLst>
                    <a:ext uri="{9D8B030D-6E8A-4147-A177-3AD203B41FA5}">
                      <a16:colId xmlns:a16="http://schemas.microsoft.com/office/drawing/2014/main" val="87091566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38547772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Destino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Compañías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35009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Easy, Satena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3761286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Medellín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Easy, Satena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955067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D9267D6-8989-6C45-AFBD-FE6D27018672}"/>
              </a:ext>
            </a:extLst>
          </p:cNvPr>
          <p:cNvSpPr txBox="1"/>
          <p:nvPr/>
        </p:nvSpPr>
        <p:spPr>
          <a:xfrm>
            <a:off x="666593" y="4734022"/>
            <a:ext cx="52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Frecuencias y Pasajeros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D362B8-E3B7-834B-8330-3B74D0A1F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367463"/>
              </p:ext>
            </p:extLst>
          </p:nvPr>
        </p:nvGraphicFramePr>
        <p:xfrm>
          <a:off x="723782" y="5095454"/>
          <a:ext cx="4639566" cy="11004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261">
                  <a:extLst>
                    <a:ext uri="{9D8B030D-6E8A-4147-A177-3AD203B41FA5}">
                      <a16:colId xmlns:a16="http://schemas.microsoft.com/office/drawing/2014/main" val="3947194127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99240205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58540301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151560748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03240086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2143985227"/>
                    </a:ext>
                  </a:extLst>
                </a:gridCol>
              </a:tblGrid>
              <a:tr h="22279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Frecuencias Semanales 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Pasajeros Semanales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701363"/>
                  </a:ext>
                </a:extLst>
              </a:tr>
              <a:tr h="4413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ops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pax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63192"/>
                  </a:ext>
                </a:extLst>
              </a:tr>
              <a:tr h="222794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459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1.307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4.260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326%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60631747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195423F-9101-F94E-8B73-99DBDBB337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5471916"/>
              </p:ext>
            </p:extLst>
          </p:nvPr>
        </p:nvGraphicFramePr>
        <p:xfrm>
          <a:off x="5363348" y="1602640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C6A35B7-C0ED-5C4F-B136-9651B6452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0598431"/>
              </p:ext>
            </p:extLst>
          </p:nvPr>
        </p:nvGraphicFramePr>
        <p:xfrm>
          <a:off x="7996866" y="3444218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18046DD-CB43-0F49-9F8C-F43EE6561921}"/>
              </a:ext>
            </a:extLst>
          </p:cNvPr>
          <p:cNvSpPr txBox="1"/>
          <p:nvPr/>
        </p:nvSpPr>
        <p:spPr>
          <a:xfrm>
            <a:off x="6096000" y="5836301"/>
            <a:ext cx="2252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chemeClr val="accent1"/>
                </a:solidFill>
                <a:hlinkClick r:id="rId4" action="ppaction://hlinksldjump"/>
              </a:rPr>
              <a:t>Índice Aeropuertos</a:t>
            </a:r>
            <a:endParaRPr lang="es-ES_tradnl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93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D329BD-34C2-4BEA-87D8-7A1CB9477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29/10/2020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DA6A82-22D4-479E-82F7-DEE72488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728CE8-CB96-41C2-8BC6-6A3D0B67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26</a:t>
            </a:fld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Barrancabermeja (EJA)</a:t>
            </a:r>
            <a:br>
              <a:rPr lang="es-CO" dirty="0"/>
            </a:br>
            <a:r>
              <a:rPr lang="es-CO" dirty="0"/>
              <a:t>Rutas, frecuencias y pasajeros</a:t>
            </a:r>
          </a:p>
        </p:txBody>
      </p:sp>
      <p:graphicFrame>
        <p:nvGraphicFramePr>
          <p:cNvPr id="7" name="Content Placeholder 26">
            <a:extLst>
              <a:ext uri="{FF2B5EF4-FFF2-40B4-BE49-F238E27FC236}">
                <a16:creationId xmlns:a16="http://schemas.microsoft.com/office/drawing/2014/main" id="{38ECB54F-E39B-4647-8E7E-EC9DED29C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0705943"/>
              </p:ext>
            </p:extLst>
          </p:nvPr>
        </p:nvGraphicFramePr>
        <p:xfrm>
          <a:off x="723783" y="2123978"/>
          <a:ext cx="4639565" cy="44577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39165">
                  <a:extLst>
                    <a:ext uri="{9D8B030D-6E8A-4147-A177-3AD203B41FA5}">
                      <a16:colId xmlns:a16="http://schemas.microsoft.com/office/drawing/2014/main" val="87091566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38547772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Destino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Compañías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35009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Avianca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37612860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D9267D6-8989-6C45-AFBD-FE6D27018672}"/>
              </a:ext>
            </a:extLst>
          </p:cNvPr>
          <p:cNvSpPr txBox="1"/>
          <p:nvPr/>
        </p:nvSpPr>
        <p:spPr>
          <a:xfrm>
            <a:off x="666593" y="4734022"/>
            <a:ext cx="52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Frecuencias y Pasajeros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D362B8-E3B7-834B-8330-3B74D0A1F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824361"/>
              </p:ext>
            </p:extLst>
          </p:nvPr>
        </p:nvGraphicFramePr>
        <p:xfrm>
          <a:off x="723782" y="5095454"/>
          <a:ext cx="4639566" cy="1095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261">
                  <a:extLst>
                    <a:ext uri="{9D8B030D-6E8A-4147-A177-3AD203B41FA5}">
                      <a16:colId xmlns:a16="http://schemas.microsoft.com/office/drawing/2014/main" val="3947194127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99240205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58540301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151560748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03240086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2143985227"/>
                    </a:ext>
                  </a:extLst>
                </a:gridCol>
              </a:tblGrid>
              <a:tr h="22279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Frecuencias Semanales 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Pasajeros Semanales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701363"/>
                  </a:ext>
                </a:extLst>
              </a:tr>
              <a:tr h="326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ops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pax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63192"/>
                  </a:ext>
                </a:extLst>
              </a:tr>
              <a:tr h="222794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2.609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952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60631747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195423F-9101-F94E-8B73-99DBDBB337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1511137"/>
              </p:ext>
            </p:extLst>
          </p:nvPr>
        </p:nvGraphicFramePr>
        <p:xfrm>
          <a:off x="5363348" y="1602640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C6A35B7-C0ED-5C4F-B136-9651B6452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3021052"/>
              </p:ext>
            </p:extLst>
          </p:nvPr>
        </p:nvGraphicFramePr>
        <p:xfrm>
          <a:off x="7996866" y="3444218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18046DD-CB43-0F49-9F8C-F43EE6561921}"/>
              </a:ext>
            </a:extLst>
          </p:cNvPr>
          <p:cNvSpPr txBox="1"/>
          <p:nvPr/>
        </p:nvSpPr>
        <p:spPr>
          <a:xfrm>
            <a:off x="6096000" y="5836301"/>
            <a:ext cx="2252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chemeClr val="accent1"/>
                </a:solidFill>
                <a:hlinkClick r:id="rId4" action="ppaction://hlinksldjump"/>
              </a:rPr>
              <a:t>Índice Aeropuertos</a:t>
            </a:r>
            <a:endParaRPr lang="es-ES_tradnl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290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D329BD-34C2-4BEA-87D8-7A1CB9477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29/10/2020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DA6A82-22D4-479E-82F7-DEE72488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728CE8-CB96-41C2-8BC6-6A3D0B67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27</a:t>
            </a:fld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Ibagué (IBE)</a:t>
            </a:r>
            <a:br>
              <a:rPr lang="es-CO" dirty="0"/>
            </a:br>
            <a:r>
              <a:rPr lang="es-CO" dirty="0"/>
              <a:t>Rutas, frecuencias y pasajeros</a:t>
            </a:r>
          </a:p>
        </p:txBody>
      </p:sp>
      <p:graphicFrame>
        <p:nvGraphicFramePr>
          <p:cNvPr id="7" name="Content Placeholder 26">
            <a:extLst>
              <a:ext uri="{FF2B5EF4-FFF2-40B4-BE49-F238E27FC236}">
                <a16:creationId xmlns:a16="http://schemas.microsoft.com/office/drawing/2014/main" id="{38ECB54F-E39B-4647-8E7E-EC9DED29C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552536"/>
              </p:ext>
            </p:extLst>
          </p:nvPr>
        </p:nvGraphicFramePr>
        <p:xfrm>
          <a:off x="723783" y="2123978"/>
          <a:ext cx="4639565" cy="8915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39165">
                  <a:extLst>
                    <a:ext uri="{9D8B030D-6E8A-4147-A177-3AD203B41FA5}">
                      <a16:colId xmlns:a16="http://schemas.microsoft.com/office/drawing/2014/main" val="87091566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38547772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Destino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Compañías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35009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Avianca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3761286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Cartagena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Easy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2376502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Medellín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Easy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64210746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D9267D6-8989-6C45-AFBD-FE6D27018672}"/>
              </a:ext>
            </a:extLst>
          </p:cNvPr>
          <p:cNvSpPr txBox="1"/>
          <p:nvPr/>
        </p:nvSpPr>
        <p:spPr>
          <a:xfrm>
            <a:off x="666593" y="4734022"/>
            <a:ext cx="52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Frecuencias y Pasajeros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D362B8-E3B7-834B-8330-3B74D0A1F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009035"/>
              </p:ext>
            </p:extLst>
          </p:nvPr>
        </p:nvGraphicFramePr>
        <p:xfrm>
          <a:off x="723782" y="5095454"/>
          <a:ext cx="4639566" cy="1095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261">
                  <a:extLst>
                    <a:ext uri="{9D8B030D-6E8A-4147-A177-3AD203B41FA5}">
                      <a16:colId xmlns:a16="http://schemas.microsoft.com/office/drawing/2014/main" val="3947194127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99240205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58540301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151560748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03240086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2143985227"/>
                    </a:ext>
                  </a:extLst>
                </a:gridCol>
              </a:tblGrid>
              <a:tr h="22279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Frecuencias Semanales 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Pasajeros Semanales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701363"/>
                  </a:ext>
                </a:extLst>
              </a:tr>
              <a:tr h="326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ops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pax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63192"/>
                  </a:ext>
                </a:extLst>
              </a:tr>
              <a:tr h="222794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5.017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1.528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60631747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195423F-9101-F94E-8B73-99DBDBB337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4561189"/>
              </p:ext>
            </p:extLst>
          </p:nvPr>
        </p:nvGraphicFramePr>
        <p:xfrm>
          <a:off x="5363348" y="1602640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C6A35B7-C0ED-5C4F-B136-9651B6452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5744983"/>
              </p:ext>
            </p:extLst>
          </p:nvPr>
        </p:nvGraphicFramePr>
        <p:xfrm>
          <a:off x="7996866" y="3444218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18046DD-CB43-0F49-9F8C-F43EE6561921}"/>
              </a:ext>
            </a:extLst>
          </p:cNvPr>
          <p:cNvSpPr txBox="1"/>
          <p:nvPr/>
        </p:nvSpPr>
        <p:spPr>
          <a:xfrm>
            <a:off x="6096000" y="5836301"/>
            <a:ext cx="2252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chemeClr val="accent1"/>
                </a:solidFill>
                <a:hlinkClick r:id="rId4" action="ppaction://hlinksldjump"/>
              </a:rPr>
              <a:t>Índice Aeropuertos</a:t>
            </a:r>
            <a:endParaRPr lang="es-ES_tradnl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08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D329BD-34C2-4BEA-87D8-7A1CB9477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29/10/2020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DA6A82-22D4-479E-82F7-DEE72488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728CE8-CB96-41C2-8BC6-6A3D0B67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28</a:t>
            </a:fld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Riohacha (RCH)</a:t>
            </a:r>
            <a:br>
              <a:rPr lang="es-CO" dirty="0"/>
            </a:br>
            <a:r>
              <a:rPr lang="es-CO" dirty="0"/>
              <a:t>Rutas, frecuencias y pasajeros</a:t>
            </a:r>
          </a:p>
        </p:txBody>
      </p:sp>
      <p:graphicFrame>
        <p:nvGraphicFramePr>
          <p:cNvPr id="7" name="Content Placeholder 26">
            <a:extLst>
              <a:ext uri="{FF2B5EF4-FFF2-40B4-BE49-F238E27FC236}">
                <a16:creationId xmlns:a16="http://schemas.microsoft.com/office/drawing/2014/main" id="{38ECB54F-E39B-4647-8E7E-EC9DED29C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4700968"/>
              </p:ext>
            </p:extLst>
          </p:nvPr>
        </p:nvGraphicFramePr>
        <p:xfrm>
          <a:off x="723783" y="2123978"/>
          <a:ext cx="4639565" cy="44577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39165">
                  <a:extLst>
                    <a:ext uri="{9D8B030D-6E8A-4147-A177-3AD203B41FA5}">
                      <a16:colId xmlns:a16="http://schemas.microsoft.com/office/drawing/2014/main" val="87091566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38547772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Destino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Compañías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35009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Avianca, Viva Air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37612860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D9267D6-8989-6C45-AFBD-FE6D27018672}"/>
              </a:ext>
            </a:extLst>
          </p:cNvPr>
          <p:cNvSpPr txBox="1"/>
          <p:nvPr/>
        </p:nvSpPr>
        <p:spPr>
          <a:xfrm>
            <a:off x="666593" y="4734022"/>
            <a:ext cx="52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Frecuencias y Pasajeros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D362B8-E3B7-834B-8330-3B74D0A1F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066436"/>
              </p:ext>
            </p:extLst>
          </p:nvPr>
        </p:nvGraphicFramePr>
        <p:xfrm>
          <a:off x="723782" y="5095454"/>
          <a:ext cx="4639566" cy="1095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261">
                  <a:extLst>
                    <a:ext uri="{9D8B030D-6E8A-4147-A177-3AD203B41FA5}">
                      <a16:colId xmlns:a16="http://schemas.microsoft.com/office/drawing/2014/main" val="3947194127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99240205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58540301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151560748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03240086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2143985227"/>
                    </a:ext>
                  </a:extLst>
                </a:gridCol>
              </a:tblGrid>
              <a:tr h="22279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Frecuencias Semanales 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Pasajeros Semanales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701363"/>
                  </a:ext>
                </a:extLst>
              </a:tr>
              <a:tr h="326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ops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pax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63192"/>
                  </a:ext>
                </a:extLst>
              </a:tr>
              <a:tr h="222794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6.885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2.476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60631747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195423F-9101-F94E-8B73-99DBDBB337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2746044"/>
              </p:ext>
            </p:extLst>
          </p:nvPr>
        </p:nvGraphicFramePr>
        <p:xfrm>
          <a:off x="5363348" y="1602640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C6A35B7-C0ED-5C4F-B136-9651B6452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244857"/>
              </p:ext>
            </p:extLst>
          </p:nvPr>
        </p:nvGraphicFramePr>
        <p:xfrm>
          <a:off x="7996866" y="3444218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18046DD-CB43-0F49-9F8C-F43EE6561921}"/>
              </a:ext>
            </a:extLst>
          </p:cNvPr>
          <p:cNvSpPr txBox="1"/>
          <p:nvPr/>
        </p:nvSpPr>
        <p:spPr>
          <a:xfrm>
            <a:off x="6096000" y="5836301"/>
            <a:ext cx="2252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chemeClr val="accent1"/>
                </a:solidFill>
                <a:hlinkClick r:id="rId4" action="ppaction://hlinksldjump"/>
              </a:rPr>
              <a:t>Índice Aeropuertos</a:t>
            </a:r>
            <a:endParaRPr lang="es-ES_tradnl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333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D329BD-34C2-4BEA-87D8-7A1CB9477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29/10/2020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DA6A82-22D4-479E-82F7-DEE72488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728CE8-CB96-41C2-8BC6-6A3D0B67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29</a:t>
            </a:fld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Tumaco (TCO)</a:t>
            </a:r>
            <a:br>
              <a:rPr lang="es-CO" dirty="0"/>
            </a:br>
            <a:r>
              <a:rPr lang="es-CO" dirty="0"/>
              <a:t>Rutas, frecuencias y pasajeros</a:t>
            </a:r>
          </a:p>
        </p:txBody>
      </p:sp>
      <p:graphicFrame>
        <p:nvGraphicFramePr>
          <p:cNvPr id="7" name="Content Placeholder 26">
            <a:extLst>
              <a:ext uri="{FF2B5EF4-FFF2-40B4-BE49-F238E27FC236}">
                <a16:creationId xmlns:a16="http://schemas.microsoft.com/office/drawing/2014/main" id="{38ECB54F-E39B-4647-8E7E-EC9DED29C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283144"/>
              </p:ext>
            </p:extLst>
          </p:nvPr>
        </p:nvGraphicFramePr>
        <p:xfrm>
          <a:off x="723783" y="2123978"/>
          <a:ext cx="4639565" cy="66865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39165">
                  <a:extLst>
                    <a:ext uri="{9D8B030D-6E8A-4147-A177-3AD203B41FA5}">
                      <a16:colId xmlns:a16="http://schemas.microsoft.com/office/drawing/2014/main" val="87091566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38547772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Destino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Compañías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35009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3761286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64210746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D9267D6-8989-6C45-AFBD-FE6D27018672}"/>
              </a:ext>
            </a:extLst>
          </p:cNvPr>
          <p:cNvSpPr txBox="1"/>
          <p:nvPr/>
        </p:nvSpPr>
        <p:spPr>
          <a:xfrm>
            <a:off x="666593" y="4734022"/>
            <a:ext cx="52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Frecuencias y Pasajeros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D362B8-E3B7-834B-8330-3B74D0A1F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541710"/>
              </p:ext>
            </p:extLst>
          </p:nvPr>
        </p:nvGraphicFramePr>
        <p:xfrm>
          <a:off x="723782" y="5095454"/>
          <a:ext cx="4639566" cy="1095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261">
                  <a:extLst>
                    <a:ext uri="{9D8B030D-6E8A-4147-A177-3AD203B41FA5}">
                      <a16:colId xmlns:a16="http://schemas.microsoft.com/office/drawing/2014/main" val="3947194127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99240205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58540301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151560748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03240086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2143985227"/>
                    </a:ext>
                  </a:extLst>
                </a:gridCol>
              </a:tblGrid>
              <a:tr h="22279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Frecuencias Semanales 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Pasajeros Semanales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701363"/>
                  </a:ext>
                </a:extLst>
              </a:tr>
              <a:tr h="326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ops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pax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63192"/>
                  </a:ext>
                </a:extLst>
              </a:tr>
              <a:tr h="222794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2.727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1.160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60631747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195423F-9101-F94E-8B73-99DBDBB337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8272910"/>
              </p:ext>
            </p:extLst>
          </p:nvPr>
        </p:nvGraphicFramePr>
        <p:xfrm>
          <a:off x="5363348" y="1602640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C6A35B7-C0ED-5C4F-B136-9651B6452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5142455"/>
              </p:ext>
            </p:extLst>
          </p:nvPr>
        </p:nvGraphicFramePr>
        <p:xfrm>
          <a:off x="7986927" y="3259552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18046DD-CB43-0F49-9F8C-F43EE6561921}"/>
              </a:ext>
            </a:extLst>
          </p:cNvPr>
          <p:cNvSpPr txBox="1"/>
          <p:nvPr/>
        </p:nvSpPr>
        <p:spPr>
          <a:xfrm>
            <a:off x="6096000" y="5836301"/>
            <a:ext cx="2252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chemeClr val="accent1"/>
                </a:solidFill>
                <a:hlinkClick r:id="rId4" action="ppaction://hlinksldjump"/>
              </a:rPr>
              <a:t>Índice Aeropuertos</a:t>
            </a:r>
            <a:endParaRPr lang="es-ES_tradnl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632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226D7C-B72A-46AF-97F8-DCFE546F8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/>
              <a:t>Aeropuertos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1022BE-1975-BC48-A7CB-8E09244F2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3">
            <a:normAutofit/>
          </a:bodyPr>
          <a:lstStyle/>
          <a:p>
            <a:r>
              <a:rPr lang="es-ES_tradnl" dirty="0">
                <a:hlinkClick r:id="rId2" action="ppaction://hlinksldjump"/>
              </a:rPr>
              <a:t>Riohacha</a:t>
            </a:r>
            <a:endParaRPr lang="es-ES_tradnl" dirty="0"/>
          </a:p>
          <a:p>
            <a:r>
              <a:rPr lang="es-ES_tradnl" dirty="0">
                <a:hlinkClick r:id="rId3" action="ppaction://hlinksldjump"/>
              </a:rPr>
              <a:t>Tumaco</a:t>
            </a:r>
            <a:endParaRPr lang="es-ES_tradnl" dirty="0"/>
          </a:p>
          <a:p>
            <a:r>
              <a:rPr lang="es-ES_tradnl" dirty="0">
                <a:hlinkClick r:id="rId4" action="ppaction://hlinksldjump"/>
              </a:rPr>
              <a:t>Florencia</a:t>
            </a:r>
            <a:endParaRPr lang="es-ES_tradnl" dirty="0"/>
          </a:p>
          <a:p>
            <a:r>
              <a:rPr lang="es-ES_tradnl" dirty="0">
                <a:hlinkClick r:id="rId5" action="ppaction://hlinksldjump"/>
              </a:rPr>
              <a:t>Popayán</a:t>
            </a:r>
            <a:endParaRPr lang="es-ES_tradnl" dirty="0"/>
          </a:p>
          <a:p>
            <a:r>
              <a:rPr lang="es-ES_tradnl" dirty="0">
                <a:hlinkClick r:id="rId6" action="ppaction://hlinksldjump"/>
              </a:rPr>
              <a:t>Arauca</a:t>
            </a:r>
            <a:endParaRPr lang="es-ES_tradnl" dirty="0"/>
          </a:p>
          <a:p>
            <a:r>
              <a:rPr lang="es-ES_tradnl" dirty="0">
                <a:hlinkClick r:id="rId7" action="ppaction://hlinksldjump"/>
              </a:rPr>
              <a:t>Valledupar</a:t>
            </a:r>
            <a:endParaRPr lang="es-ES_tradnl" dirty="0"/>
          </a:p>
          <a:p>
            <a:r>
              <a:rPr lang="es-ES_tradnl" dirty="0">
                <a:hlinkClick r:id="rId7" action="ppaction://hlinksldjump"/>
              </a:rPr>
              <a:t>Puerto Asís</a:t>
            </a:r>
            <a:endParaRPr lang="es-ES_tradnl" dirty="0"/>
          </a:p>
          <a:p>
            <a:r>
              <a:rPr lang="es-ES_tradnl" dirty="0">
                <a:hlinkClick r:id="rId8" action="ppaction://hlinksldjump"/>
              </a:rPr>
              <a:t>Puerto Carreño</a:t>
            </a:r>
            <a:endParaRPr lang="es-ES_tradnl" dirty="0"/>
          </a:p>
          <a:p>
            <a:r>
              <a:rPr lang="es-ES_tradnl" dirty="0">
                <a:hlinkClick r:id="rId9" action="ppaction://hlinksldjump"/>
              </a:rPr>
              <a:t>Mitú</a:t>
            </a:r>
            <a:endParaRPr lang="es-ES_tradnl" dirty="0"/>
          </a:p>
          <a:p>
            <a:r>
              <a:rPr lang="es-ES_tradnl" dirty="0">
                <a:hlinkClick r:id="rId10" action="ppaction://hlinksldjump"/>
              </a:rPr>
              <a:t>Puerto Inírida</a:t>
            </a:r>
            <a:endParaRPr lang="es-ES_tradnl" dirty="0"/>
          </a:p>
          <a:p>
            <a:r>
              <a:rPr lang="es-ES_tradnl" dirty="0">
                <a:hlinkClick r:id="rId11" action="ppaction://hlinksldjump"/>
              </a:rPr>
              <a:t>Villa Garzón</a:t>
            </a:r>
            <a:endParaRPr lang="es-ES_tradnl" dirty="0"/>
          </a:p>
          <a:p>
            <a:r>
              <a:rPr lang="es-ES_tradnl" dirty="0">
                <a:hlinkClick r:id="rId12" action="ppaction://hlinksldjump"/>
              </a:rPr>
              <a:t>Aguachica</a:t>
            </a:r>
            <a:endParaRPr lang="es-ES_tradnl" dirty="0"/>
          </a:p>
          <a:p>
            <a:r>
              <a:rPr lang="es-ES_tradnl" dirty="0">
                <a:hlinkClick r:id="rId13" action="ppaction://hlinksldjump"/>
              </a:rPr>
              <a:t>Buenaventura</a:t>
            </a:r>
            <a:endParaRPr lang="es-ES_tradnl" dirty="0"/>
          </a:p>
          <a:p>
            <a:r>
              <a:rPr lang="es-ES_tradnl" dirty="0">
                <a:hlinkClick r:id="rId14" action="ppaction://hlinksldjump"/>
              </a:rPr>
              <a:t>San José del Guaviare</a:t>
            </a:r>
            <a:endParaRPr lang="es-ES_tradnl" dirty="0"/>
          </a:p>
          <a:p>
            <a:r>
              <a:rPr lang="es-ES_tradnl" dirty="0">
                <a:hlinkClick r:id="rId15" action="ppaction://hlinksldjump"/>
              </a:rPr>
              <a:t>Guapi</a:t>
            </a:r>
            <a:endParaRPr lang="es-ES_tradnl" dirty="0"/>
          </a:p>
          <a:p>
            <a:r>
              <a:rPr lang="es-ES_tradnl" dirty="0">
                <a:hlinkClick r:id="rId16" action="ppaction://hlinksldjump"/>
              </a:rPr>
              <a:t>Bahía Solano</a:t>
            </a:r>
            <a:endParaRPr lang="es-ES_tradnl" dirty="0"/>
          </a:p>
          <a:p>
            <a:r>
              <a:rPr lang="es-ES_tradnl" dirty="0">
                <a:hlinkClick r:id="rId17" action="ppaction://hlinksldjump"/>
              </a:rPr>
              <a:t>Ipiales</a:t>
            </a:r>
            <a:endParaRPr lang="es-ES_tradnl" dirty="0"/>
          </a:p>
          <a:p>
            <a:r>
              <a:rPr lang="es-ES_tradnl" dirty="0">
                <a:hlinkClick r:id="rId18" action="ppaction://hlinksldjump"/>
              </a:rPr>
              <a:t>Saravena</a:t>
            </a:r>
            <a:endParaRPr lang="es-ES_tradnl" dirty="0"/>
          </a:p>
          <a:p>
            <a:r>
              <a:rPr lang="es-ES_tradnl" dirty="0">
                <a:hlinkClick r:id="rId19" action="ppaction://hlinksldjump"/>
              </a:rPr>
              <a:t>Pitalito</a:t>
            </a:r>
            <a:endParaRPr lang="es-ES_tradnl" dirty="0"/>
          </a:p>
          <a:p>
            <a:r>
              <a:rPr lang="es-ES_tradnl" dirty="0">
                <a:hlinkClick r:id="rId20" action="ppaction://hlinksldjump"/>
              </a:rPr>
              <a:t>Tame</a:t>
            </a:r>
            <a:endParaRPr lang="es-ES_tradnl" dirty="0"/>
          </a:p>
          <a:p>
            <a:r>
              <a:rPr lang="es-ES_tradnl" dirty="0">
                <a:hlinkClick r:id="rId21" action="ppaction://hlinksldjump"/>
              </a:rPr>
              <a:t>Puerto Leguizamo</a:t>
            </a:r>
            <a:endParaRPr lang="es-ES_tradnl" dirty="0"/>
          </a:p>
          <a:p>
            <a:pPr>
              <a:buFont typeface="Arial" panose="020B0604020202020204" pitchFamily="34" charset="0"/>
              <a:buChar char="•"/>
            </a:pPr>
            <a:r>
              <a:rPr lang="es-ES_tradnl" dirty="0">
                <a:hlinkClick r:id="rId22" action="ppaction://hlinksldjump"/>
              </a:rPr>
              <a:t>Tolú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34E8F61-3325-4847-875E-D9DD0D897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29/10/2020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4FCF0A-578C-404B-AE41-BBAECDB70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3ECBE2E-3F6A-4F63-AEF4-0EA081BE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3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405CB98-4276-4562-8212-81038E24B1D3}"/>
              </a:ext>
            </a:extLst>
          </p:cNvPr>
          <p:cNvSpPr txBox="1"/>
          <p:nvPr/>
        </p:nvSpPr>
        <p:spPr>
          <a:xfrm>
            <a:off x="10822946" y="5864703"/>
            <a:ext cx="1222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>
                <a:hlinkClick r:id="rId23" action="ppaction://hlinksldjump"/>
              </a:rPr>
              <a:t>Anterior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706034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D329BD-34C2-4BEA-87D8-7A1CB9477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29/10/2020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DA6A82-22D4-479E-82F7-DEE72488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728CE8-CB96-41C2-8BC6-6A3D0B67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30</a:t>
            </a:fld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Florencia (FLA)</a:t>
            </a:r>
            <a:br>
              <a:rPr lang="es-CO" dirty="0"/>
            </a:br>
            <a:r>
              <a:rPr lang="es-CO" dirty="0"/>
              <a:t>Rutas, frecuencias y pasajeros</a:t>
            </a:r>
          </a:p>
        </p:txBody>
      </p:sp>
      <p:graphicFrame>
        <p:nvGraphicFramePr>
          <p:cNvPr id="7" name="Content Placeholder 26">
            <a:extLst>
              <a:ext uri="{FF2B5EF4-FFF2-40B4-BE49-F238E27FC236}">
                <a16:creationId xmlns:a16="http://schemas.microsoft.com/office/drawing/2014/main" id="{38ECB54F-E39B-4647-8E7E-EC9DED29C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259432"/>
              </p:ext>
            </p:extLst>
          </p:nvPr>
        </p:nvGraphicFramePr>
        <p:xfrm>
          <a:off x="723783" y="2123978"/>
          <a:ext cx="4639565" cy="66865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39165">
                  <a:extLst>
                    <a:ext uri="{9D8B030D-6E8A-4147-A177-3AD203B41FA5}">
                      <a16:colId xmlns:a16="http://schemas.microsoft.com/office/drawing/2014/main" val="87091566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38547772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Destino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Compañías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35009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Avianca, Easy, </a:t>
                      </a:r>
                      <a:r>
                        <a:rPr lang="es-CO" sz="1400" b="0" i="0" u="none" strike="noStrike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  <a:endParaRPr lang="es-CO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3761286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Puerto Leguizamo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61336115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D9267D6-8989-6C45-AFBD-FE6D27018672}"/>
              </a:ext>
            </a:extLst>
          </p:cNvPr>
          <p:cNvSpPr txBox="1"/>
          <p:nvPr/>
        </p:nvSpPr>
        <p:spPr>
          <a:xfrm>
            <a:off x="666593" y="4734022"/>
            <a:ext cx="52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Frecuencias y Pasajeros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D362B8-E3B7-834B-8330-3B74D0A1F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070648"/>
              </p:ext>
            </p:extLst>
          </p:nvPr>
        </p:nvGraphicFramePr>
        <p:xfrm>
          <a:off x="723782" y="5095454"/>
          <a:ext cx="4639566" cy="1095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261">
                  <a:extLst>
                    <a:ext uri="{9D8B030D-6E8A-4147-A177-3AD203B41FA5}">
                      <a16:colId xmlns:a16="http://schemas.microsoft.com/office/drawing/2014/main" val="3947194127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99240205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58540301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151560748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03240086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2143985227"/>
                    </a:ext>
                  </a:extLst>
                </a:gridCol>
              </a:tblGrid>
              <a:tr h="22279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Frecuencias Semanales 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Pasajeros Semanales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701363"/>
                  </a:ext>
                </a:extLst>
              </a:tr>
              <a:tr h="326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ops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pax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63192"/>
                  </a:ext>
                </a:extLst>
              </a:tr>
              <a:tr h="222794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2.797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2.104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60631747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195423F-9101-F94E-8B73-99DBDBB337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9303642"/>
              </p:ext>
            </p:extLst>
          </p:nvPr>
        </p:nvGraphicFramePr>
        <p:xfrm>
          <a:off x="5363348" y="1602640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C6A35B7-C0ED-5C4F-B136-9651B6452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6864239"/>
              </p:ext>
            </p:extLst>
          </p:nvPr>
        </p:nvGraphicFramePr>
        <p:xfrm>
          <a:off x="7678814" y="3370998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18046DD-CB43-0F49-9F8C-F43EE6561921}"/>
              </a:ext>
            </a:extLst>
          </p:cNvPr>
          <p:cNvSpPr txBox="1"/>
          <p:nvPr/>
        </p:nvSpPr>
        <p:spPr>
          <a:xfrm>
            <a:off x="6096000" y="5836301"/>
            <a:ext cx="2252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chemeClr val="accent1"/>
                </a:solidFill>
                <a:hlinkClick r:id="rId4" action="ppaction://hlinksldjump"/>
              </a:rPr>
              <a:t>Índice Aeropuertos</a:t>
            </a:r>
            <a:endParaRPr lang="es-ES_tradnl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98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D329BD-34C2-4BEA-87D8-7A1CB9477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29/10/2020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DA6A82-22D4-479E-82F7-DEE72488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728CE8-CB96-41C2-8BC6-6A3D0B67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31</a:t>
            </a:fld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Popayán (PPN)</a:t>
            </a:r>
            <a:br>
              <a:rPr lang="es-CO" dirty="0"/>
            </a:br>
            <a:r>
              <a:rPr lang="es-CO" dirty="0"/>
              <a:t>Rutas, frecuencias y pasajeros</a:t>
            </a:r>
          </a:p>
        </p:txBody>
      </p:sp>
      <p:graphicFrame>
        <p:nvGraphicFramePr>
          <p:cNvPr id="7" name="Content Placeholder 26">
            <a:extLst>
              <a:ext uri="{FF2B5EF4-FFF2-40B4-BE49-F238E27FC236}">
                <a16:creationId xmlns:a16="http://schemas.microsoft.com/office/drawing/2014/main" id="{38ECB54F-E39B-4647-8E7E-EC9DED29C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9672715"/>
              </p:ext>
            </p:extLst>
          </p:nvPr>
        </p:nvGraphicFramePr>
        <p:xfrm>
          <a:off x="723783" y="2123978"/>
          <a:ext cx="4639565" cy="44577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39165">
                  <a:extLst>
                    <a:ext uri="{9D8B030D-6E8A-4147-A177-3AD203B41FA5}">
                      <a16:colId xmlns:a16="http://schemas.microsoft.com/office/drawing/2014/main" val="87091566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38547772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Destino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Compañías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35009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Avianca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37612860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D9267D6-8989-6C45-AFBD-FE6D27018672}"/>
              </a:ext>
            </a:extLst>
          </p:cNvPr>
          <p:cNvSpPr txBox="1"/>
          <p:nvPr/>
        </p:nvSpPr>
        <p:spPr>
          <a:xfrm>
            <a:off x="666593" y="4734022"/>
            <a:ext cx="52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Frecuencias y Pasajeros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D362B8-E3B7-834B-8330-3B74D0A1F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316140"/>
              </p:ext>
            </p:extLst>
          </p:nvPr>
        </p:nvGraphicFramePr>
        <p:xfrm>
          <a:off x="723782" y="5095454"/>
          <a:ext cx="4639566" cy="1095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261">
                  <a:extLst>
                    <a:ext uri="{9D8B030D-6E8A-4147-A177-3AD203B41FA5}">
                      <a16:colId xmlns:a16="http://schemas.microsoft.com/office/drawing/2014/main" val="3947194127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99240205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58540301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151560748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03240086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2143985227"/>
                    </a:ext>
                  </a:extLst>
                </a:gridCol>
              </a:tblGrid>
              <a:tr h="22279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Frecuencias Semanales 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Pasajeros Semanales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701363"/>
                  </a:ext>
                </a:extLst>
              </a:tr>
              <a:tr h="326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ops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pax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63192"/>
                  </a:ext>
                </a:extLst>
              </a:tr>
              <a:tr h="222794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2.548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952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60631747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195423F-9101-F94E-8B73-99DBDBB337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4192232"/>
              </p:ext>
            </p:extLst>
          </p:nvPr>
        </p:nvGraphicFramePr>
        <p:xfrm>
          <a:off x="5363348" y="1602640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C6A35B7-C0ED-5C4F-B136-9651B6452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4516995"/>
              </p:ext>
            </p:extLst>
          </p:nvPr>
        </p:nvGraphicFramePr>
        <p:xfrm>
          <a:off x="7996866" y="3444218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18046DD-CB43-0F49-9F8C-F43EE6561921}"/>
              </a:ext>
            </a:extLst>
          </p:cNvPr>
          <p:cNvSpPr txBox="1"/>
          <p:nvPr/>
        </p:nvSpPr>
        <p:spPr>
          <a:xfrm>
            <a:off x="6096000" y="5836301"/>
            <a:ext cx="2252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chemeClr val="accent1"/>
                </a:solidFill>
                <a:hlinkClick r:id="rId4" action="ppaction://hlinksldjump"/>
              </a:rPr>
              <a:t>Índice Aeropuertos</a:t>
            </a:r>
            <a:endParaRPr lang="es-ES_tradnl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489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D329BD-34C2-4BEA-87D8-7A1CB9477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29/10/2020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DA6A82-22D4-479E-82F7-DEE72488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728CE8-CB96-41C2-8BC6-6A3D0B67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32</a:t>
            </a:fld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Arauca (AUC)</a:t>
            </a:r>
            <a:br>
              <a:rPr lang="es-CO" dirty="0"/>
            </a:br>
            <a:r>
              <a:rPr lang="es-CO" dirty="0"/>
              <a:t>Rutas, frecuencias y pasajeros</a:t>
            </a:r>
          </a:p>
        </p:txBody>
      </p:sp>
      <p:graphicFrame>
        <p:nvGraphicFramePr>
          <p:cNvPr id="7" name="Content Placeholder 26">
            <a:extLst>
              <a:ext uri="{FF2B5EF4-FFF2-40B4-BE49-F238E27FC236}">
                <a16:creationId xmlns:a16="http://schemas.microsoft.com/office/drawing/2014/main" id="{38ECB54F-E39B-4647-8E7E-EC9DED29C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2348015"/>
              </p:ext>
            </p:extLst>
          </p:nvPr>
        </p:nvGraphicFramePr>
        <p:xfrm>
          <a:off x="723783" y="2123978"/>
          <a:ext cx="4639565" cy="8915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39165">
                  <a:extLst>
                    <a:ext uri="{9D8B030D-6E8A-4147-A177-3AD203B41FA5}">
                      <a16:colId xmlns:a16="http://schemas.microsoft.com/office/drawing/2014/main" val="87091566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38547772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Destino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Compañías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35009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3761286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Bucaramanga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Easy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64210746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Easy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52955067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D9267D6-8989-6C45-AFBD-FE6D27018672}"/>
              </a:ext>
            </a:extLst>
          </p:cNvPr>
          <p:cNvSpPr txBox="1"/>
          <p:nvPr/>
        </p:nvSpPr>
        <p:spPr>
          <a:xfrm>
            <a:off x="666593" y="4734022"/>
            <a:ext cx="52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Frecuencias y Pasajeros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D362B8-E3B7-834B-8330-3B74D0A1F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882600"/>
              </p:ext>
            </p:extLst>
          </p:nvPr>
        </p:nvGraphicFramePr>
        <p:xfrm>
          <a:off x="723782" y="5095454"/>
          <a:ext cx="4639566" cy="1095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261">
                  <a:extLst>
                    <a:ext uri="{9D8B030D-6E8A-4147-A177-3AD203B41FA5}">
                      <a16:colId xmlns:a16="http://schemas.microsoft.com/office/drawing/2014/main" val="3947194127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99240205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58540301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151560748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03240086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2143985227"/>
                    </a:ext>
                  </a:extLst>
                </a:gridCol>
              </a:tblGrid>
              <a:tr h="22279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Frecuencias Semanales 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Pasajeros Semanales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701363"/>
                  </a:ext>
                </a:extLst>
              </a:tr>
              <a:tr h="326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ops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pax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63192"/>
                  </a:ext>
                </a:extLst>
              </a:tr>
              <a:tr h="222794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2.448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1.158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60631747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195423F-9101-F94E-8B73-99DBDBB337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2853072"/>
              </p:ext>
            </p:extLst>
          </p:nvPr>
        </p:nvGraphicFramePr>
        <p:xfrm>
          <a:off x="5363348" y="1602640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C6A35B7-C0ED-5C4F-B136-9651B6452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7195143"/>
              </p:ext>
            </p:extLst>
          </p:nvPr>
        </p:nvGraphicFramePr>
        <p:xfrm>
          <a:off x="7996866" y="3444218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18046DD-CB43-0F49-9F8C-F43EE6561921}"/>
              </a:ext>
            </a:extLst>
          </p:cNvPr>
          <p:cNvSpPr txBox="1"/>
          <p:nvPr/>
        </p:nvSpPr>
        <p:spPr>
          <a:xfrm>
            <a:off x="6096000" y="5836301"/>
            <a:ext cx="2252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chemeClr val="accent1"/>
                </a:solidFill>
                <a:hlinkClick r:id="rId4" action="ppaction://hlinksldjump"/>
              </a:rPr>
              <a:t>Índice Aeropuertos</a:t>
            </a:r>
            <a:endParaRPr lang="es-ES_tradnl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645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D329BD-34C2-4BEA-87D8-7A1CB9477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29/10/2020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DA6A82-22D4-479E-82F7-DEE72488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728CE8-CB96-41C2-8BC6-6A3D0B67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33</a:t>
            </a:fld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Valledupar (VUP)</a:t>
            </a:r>
            <a:br>
              <a:rPr lang="es-CO" dirty="0"/>
            </a:br>
            <a:r>
              <a:rPr lang="es-CO" dirty="0"/>
              <a:t>Rutas, frecuencias y pasajeros</a:t>
            </a:r>
          </a:p>
        </p:txBody>
      </p:sp>
      <p:graphicFrame>
        <p:nvGraphicFramePr>
          <p:cNvPr id="7" name="Content Placeholder 26">
            <a:extLst>
              <a:ext uri="{FF2B5EF4-FFF2-40B4-BE49-F238E27FC236}">
                <a16:creationId xmlns:a16="http://schemas.microsoft.com/office/drawing/2014/main" id="{38ECB54F-E39B-4647-8E7E-EC9DED29C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5535702"/>
              </p:ext>
            </p:extLst>
          </p:nvPr>
        </p:nvGraphicFramePr>
        <p:xfrm>
          <a:off x="723783" y="2123978"/>
          <a:ext cx="4639565" cy="44577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39165">
                  <a:extLst>
                    <a:ext uri="{9D8B030D-6E8A-4147-A177-3AD203B41FA5}">
                      <a16:colId xmlns:a16="http://schemas.microsoft.com/office/drawing/2014/main" val="87091566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38547772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Destino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Compañías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35009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Avianca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210746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D9267D6-8989-6C45-AFBD-FE6D27018672}"/>
              </a:ext>
            </a:extLst>
          </p:cNvPr>
          <p:cNvSpPr txBox="1"/>
          <p:nvPr/>
        </p:nvSpPr>
        <p:spPr>
          <a:xfrm>
            <a:off x="666593" y="4734022"/>
            <a:ext cx="52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Frecuencias y Pasajeros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D362B8-E3B7-834B-8330-3B74D0A1F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082822"/>
              </p:ext>
            </p:extLst>
          </p:nvPr>
        </p:nvGraphicFramePr>
        <p:xfrm>
          <a:off x="723782" y="5095454"/>
          <a:ext cx="4639566" cy="1095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261">
                  <a:extLst>
                    <a:ext uri="{9D8B030D-6E8A-4147-A177-3AD203B41FA5}">
                      <a16:colId xmlns:a16="http://schemas.microsoft.com/office/drawing/2014/main" val="3947194127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99240205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58540301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151560748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03240086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2143985227"/>
                    </a:ext>
                  </a:extLst>
                </a:gridCol>
              </a:tblGrid>
              <a:tr h="22279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Frecuencias Semanales 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Pasajeros Semanales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701363"/>
                  </a:ext>
                </a:extLst>
              </a:tr>
              <a:tr h="326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ops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pax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63192"/>
                  </a:ext>
                </a:extLst>
              </a:tr>
              <a:tr h="222794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4.464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3.910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60631747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195423F-9101-F94E-8B73-99DBDBB337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327095"/>
              </p:ext>
            </p:extLst>
          </p:nvPr>
        </p:nvGraphicFramePr>
        <p:xfrm>
          <a:off x="5363348" y="1602640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C6A35B7-C0ED-5C4F-B136-9651B6452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6851002"/>
              </p:ext>
            </p:extLst>
          </p:nvPr>
        </p:nvGraphicFramePr>
        <p:xfrm>
          <a:off x="7996866" y="3444218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18046DD-CB43-0F49-9F8C-F43EE6561921}"/>
              </a:ext>
            </a:extLst>
          </p:cNvPr>
          <p:cNvSpPr txBox="1"/>
          <p:nvPr/>
        </p:nvSpPr>
        <p:spPr>
          <a:xfrm>
            <a:off x="6096000" y="5836301"/>
            <a:ext cx="2252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chemeClr val="accent1"/>
                </a:solidFill>
                <a:hlinkClick r:id="rId4" action="ppaction://hlinksldjump"/>
              </a:rPr>
              <a:t>Índice Aeropuertos</a:t>
            </a:r>
            <a:endParaRPr lang="es-ES_tradnl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450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D329BD-34C2-4BEA-87D8-7A1CB9477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29/10/2020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DA6A82-22D4-479E-82F7-DEE72488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728CE8-CB96-41C2-8BC6-6A3D0B67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34</a:t>
            </a:fld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Puerto Asís (PUU)</a:t>
            </a:r>
            <a:br>
              <a:rPr lang="es-CO" dirty="0"/>
            </a:br>
            <a:r>
              <a:rPr lang="es-CO" dirty="0"/>
              <a:t>Rutas, frecuencias y pasajeros</a:t>
            </a:r>
          </a:p>
        </p:txBody>
      </p:sp>
      <p:graphicFrame>
        <p:nvGraphicFramePr>
          <p:cNvPr id="7" name="Content Placeholder 26">
            <a:extLst>
              <a:ext uri="{FF2B5EF4-FFF2-40B4-BE49-F238E27FC236}">
                <a16:creationId xmlns:a16="http://schemas.microsoft.com/office/drawing/2014/main" id="{38ECB54F-E39B-4647-8E7E-EC9DED29C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8797072"/>
              </p:ext>
            </p:extLst>
          </p:nvPr>
        </p:nvGraphicFramePr>
        <p:xfrm>
          <a:off x="723783" y="2123978"/>
          <a:ext cx="4639565" cy="8915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39165">
                  <a:extLst>
                    <a:ext uri="{9D8B030D-6E8A-4147-A177-3AD203B41FA5}">
                      <a16:colId xmlns:a16="http://schemas.microsoft.com/office/drawing/2014/main" val="87091566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38547772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Destino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Compañías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35009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  <a:endParaRPr lang="es-CO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3761286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Easy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290585109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Puerto Leguizamo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64210746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D9267D6-8989-6C45-AFBD-FE6D27018672}"/>
              </a:ext>
            </a:extLst>
          </p:cNvPr>
          <p:cNvSpPr txBox="1"/>
          <p:nvPr/>
        </p:nvSpPr>
        <p:spPr>
          <a:xfrm>
            <a:off x="666593" y="4734022"/>
            <a:ext cx="52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Frecuencias y Pasajeros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D362B8-E3B7-834B-8330-3B74D0A1F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305179"/>
              </p:ext>
            </p:extLst>
          </p:nvPr>
        </p:nvGraphicFramePr>
        <p:xfrm>
          <a:off x="723782" y="5095454"/>
          <a:ext cx="4639566" cy="1095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261">
                  <a:extLst>
                    <a:ext uri="{9D8B030D-6E8A-4147-A177-3AD203B41FA5}">
                      <a16:colId xmlns:a16="http://schemas.microsoft.com/office/drawing/2014/main" val="3947194127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99240205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58540301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151560748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03240086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2143985227"/>
                    </a:ext>
                  </a:extLst>
                </a:gridCol>
              </a:tblGrid>
              <a:tr h="22279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Frecuencias Semanales 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Pasajeros Semanales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701363"/>
                  </a:ext>
                </a:extLst>
              </a:tr>
              <a:tr h="326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ops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pax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63192"/>
                  </a:ext>
                </a:extLst>
              </a:tr>
              <a:tr h="222794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2.168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960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60631747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195423F-9101-F94E-8B73-99DBDBB337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5080679"/>
              </p:ext>
            </p:extLst>
          </p:nvPr>
        </p:nvGraphicFramePr>
        <p:xfrm>
          <a:off x="5363348" y="1602640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C6A35B7-C0ED-5C4F-B136-9651B6452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4993332"/>
              </p:ext>
            </p:extLst>
          </p:nvPr>
        </p:nvGraphicFramePr>
        <p:xfrm>
          <a:off x="8088143" y="3259552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18046DD-CB43-0F49-9F8C-F43EE6561921}"/>
              </a:ext>
            </a:extLst>
          </p:cNvPr>
          <p:cNvSpPr txBox="1"/>
          <p:nvPr/>
        </p:nvSpPr>
        <p:spPr>
          <a:xfrm>
            <a:off x="6096000" y="5836301"/>
            <a:ext cx="2252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chemeClr val="accent1"/>
                </a:solidFill>
                <a:hlinkClick r:id="rId4" action="ppaction://hlinksldjump"/>
              </a:rPr>
              <a:t>Índice Aeropuertos</a:t>
            </a:r>
            <a:endParaRPr lang="es-ES_tradnl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8814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D329BD-34C2-4BEA-87D8-7A1CB9477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29/10/2020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DA6A82-22D4-479E-82F7-DEE72488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728CE8-CB96-41C2-8BC6-6A3D0B67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35</a:t>
            </a:fld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Puerto Carreño (PCR)</a:t>
            </a:r>
            <a:br>
              <a:rPr lang="es-CO" dirty="0"/>
            </a:br>
            <a:r>
              <a:rPr lang="es-CO" dirty="0"/>
              <a:t>Rutas, frecuencias y pasajeros</a:t>
            </a:r>
          </a:p>
        </p:txBody>
      </p:sp>
      <p:graphicFrame>
        <p:nvGraphicFramePr>
          <p:cNvPr id="7" name="Content Placeholder 26">
            <a:extLst>
              <a:ext uri="{FF2B5EF4-FFF2-40B4-BE49-F238E27FC236}">
                <a16:creationId xmlns:a16="http://schemas.microsoft.com/office/drawing/2014/main" id="{38ECB54F-E39B-4647-8E7E-EC9DED29C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4534345"/>
              </p:ext>
            </p:extLst>
          </p:nvPr>
        </p:nvGraphicFramePr>
        <p:xfrm>
          <a:off x="723783" y="2123978"/>
          <a:ext cx="4639565" cy="66865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39165">
                  <a:extLst>
                    <a:ext uri="{9D8B030D-6E8A-4147-A177-3AD203B41FA5}">
                      <a16:colId xmlns:a16="http://schemas.microsoft.com/office/drawing/2014/main" val="87091566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38547772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Destino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Compañías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35009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3761286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Villavicencio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5565424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D9267D6-8989-6C45-AFBD-FE6D27018672}"/>
              </a:ext>
            </a:extLst>
          </p:cNvPr>
          <p:cNvSpPr txBox="1"/>
          <p:nvPr/>
        </p:nvSpPr>
        <p:spPr>
          <a:xfrm>
            <a:off x="666593" y="4734022"/>
            <a:ext cx="52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Frecuencias y Pasajeros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D362B8-E3B7-834B-8330-3B74D0A1F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644300"/>
              </p:ext>
            </p:extLst>
          </p:nvPr>
        </p:nvGraphicFramePr>
        <p:xfrm>
          <a:off x="723782" y="5095454"/>
          <a:ext cx="4639566" cy="1095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261">
                  <a:extLst>
                    <a:ext uri="{9D8B030D-6E8A-4147-A177-3AD203B41FA5}">
                      <a16:colId xmlns:a16="http://schemas.microsoft.com/office/drawing/2014/main" val="3947194127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99240205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58540301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151560748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03240086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2143985227"/>
                    </a:ext>
                  </a:extLst>
                </a:gridCol>
              </a:tblGrid>
              <a:tr h="22279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Frecuencias Semanales 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Pasajeros Semanales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701363"/>
                  </a:ext>
                </a:extLst>
              </a:tr>
              <a:tr h="326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ops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pax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63192"/>
                  </a:ext>
                </a:extLst>
              </a:tr>
              <a:tr h="222794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921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60631747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195423F-9101-F94E-8B73-99DBDBB337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1074499"/>
              </p:ext>
            </p:extLst>
          </p:nvPr>
        </p:nvGraphicFramePr>
        <p:xfrm>
          <a:off x="5363348" y="1602640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C6A35B7-C0ED-5C4F-B136-9651B6452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0282990"/>
              </p:ext>
            </p:extLst>
          </p:nvPr>
        </p:nvGraphicFramePr>
        <p:xfrm>
          <a:off x="7996866" y="3444218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18046DD-CB43-0F49-9F8C-F43EE6561921}"/>
              </a:ext>
            </a:extLst>
          </p:cNvPr>
          <p:cNvSpPr txBox="1"/>
          <p:nvPr/>
        </p:nvSpPr>
        <p:spPr>
          <a:xfrm>
            <a:off x="6096000" y="5836301"/>
            <a:ext cx="2252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chemeClr val="accent1"/>
                </a:solidFill>
                <a:hlinkClick r:id="rId4" action="ppaction://hlinksldjump"/>
              </a:rPr>
              <a:t>Índice Aeropuertos</a:t>
            </a:r>
            <a:endParaRPr lang="es-ES_tradnl" sz="1200" b="1" dirty="0">
              <a:solidFill>
                <a:schemeClr val="accent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CB74AC5-2ABB-42EF-A6FE-C20DEEC567A5}"/>
              </a:ext>
            </a:extLst>
          </p:cNvPr>
          <p:cNvSpPr txBox="1"/>
          <p:nvPr/>
        </p:nvSpPr>
        <p:spPr>
          <a:xfrm>
            <a:off x="9719618" y="5304533"/>
            <a:ext cx="749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/>
              <a:t>Satena</a:t>
            </a:r>
          </a:p>
          <a:p>
            <a:pPr algn="ctr"/>
            <a:r>
              <a:rPr lang="es-CO" sz="1600" dirty="0"/>
              <a:t>100%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6FE5C1A-CA3A-49D5-B856-3C527FF231BA}"/>
              </a:ext>
            </a:extLst>
          </p:cNvPr>
          <p:cNvSpPr txBox="1"/>
          <p:nvPr/>
        </p:nvSpPr>
        <p:spPr>
          <a:xfrm>
            <a:off x="7086100" y="3391716"/>
            <a:ext cx="749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/>
              <a:t>Satena</a:t>
            </a:r>
          </a:p>
          <a:p>
            <a:pPr algn="ctr"/>
            <a:r>
              <a:rPr lang="es-CO" sz="1600" dirty="0"/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16984289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D329BD-34C2-4BEA-87D8-7A1CB9477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29/10/2020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DA6A82-22D4-479E-82F7-DEE72488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728CE8-CB96-41C2-8BC6-6A3D0B67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36</a:t>
            </a:fld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Mitú (MVP)</a:t>
            </a:r>
            <a:br>
              <a:rPr lang="es-CO" dirty="0"/>
            </a:br>
            <a:r>
              <a:rPr lang="es-CO" dirty="0"/>
              <a:t>Rutas, frecuencias y pasajeros</a:t>
            </a:r>
          </a:p>
        </p:txBody>
      </p:sp>
      <p:graphicFrame>
        <p:nvGraphicFramePr>
          <p:cNvPr id="7" name="Content Placeholder 26">
            <a:extLst>
              <a:ext uri="{FF2B5EF4-FFF2-40B4-BE49-F238E27FC236}">
                <a16:creationId xmlns:a16="http://schemas.microsoft.com/office/drawing/2014/main" id="{38ECB54F-E39B-4647-8E7E-EC9DED29C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2486802"/>
              </p:ext>
            </p:extLst>
          </p:nvPr>
        </p:nvGraphicFramePr>
        <p:xfrm>
          <a:off x="723783" y="2123978"/>
          <a:ext cx="4639565" cy="66865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39165">
                  <a:extLst>
                    <a:ext uri="{9D8B030D-6E8A-4147-A177-3AD203B41FA5}">
                      <a16:colId xmlns:a16="http://schemas.microsoft.com/office/drawing/2014/main" val="87091566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38547772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Destino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Compañías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35009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3761286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Villavicencio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76701046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D9267D6-8989-6C45-AFBD-FE6D27018672}"/>
              </a:ext>
            </a:extLst>
          </p:cNvPr>
          <p:cNvSpPr txBox="1"/>
          <p:nvPr/>
        </p:nvSpPr>
        <p:spPr>
          <a:xfrm>
            <a:off x="666593" y="4734022"/>
            <a:ext cx="52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Frecuencias y Pasajeros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D362B8-E3B7-834B-8330-3B74D0A1F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931768"/>
              </p:ext>
            </p:extLst>
          </p:nvPr>
        </p:nvGraphicFramePr>
        <p:xfrm>
          <a:off x="723782" y="5095454"/>
          <a:ext cx="4639566" cy="1095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261">
                  <a:extLst>
                    <a:ext uri="{9D8B030D-6E8A-4147-A177-3AD203B41FA5}">
                      <a16:colId xmlns:a16="http://schemas.microsoft.com/office/drawing/2014/main" val="3947194127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99240205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58540301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151560748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03240086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2143985227"/>
                    </a:ext>
                  </a:extLst>
                </a:gridCol>
              </a:tblGrid>
              <a:tr h="22279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Frecuencias Semanales 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Pasajeros Semanales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701363"/>
                  </a:ext>
                </a:extLst>
              </a:tr>
              <a:tr h="326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ops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pax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63192"/>
                  </a:ext>
                </a:extLst>
              </a:tr>
              <a:tr h="222794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591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60631747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195423F-9101-F94E-8B73-99DBDBB337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4916620"/>
              </p:ext>
            </p:extLst>
          </p:nvPr>
        </p:nvGraphicFramePr>
        <p:xfrm>
          <a:off x="5363348" y="1602640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C6A35B7-C0ED-5C4F-B136-9651B6452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884310"/>
              </p:ext>
            </p:extLst>
          </p:nvPr>
        </p:nvGraphicFramePr>
        <p:xfrm>
          <a:off x="7996866" y="3444218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18046DD-CB43-0F49-9F8C-F43EE6561921}"/>
              </a:ext>
            </a:extLst>
          </p:cNvPr>
          <p:cNvSpPr txBox="1"/>
          <p:nvPr/>
        </p:nvSpPr>
        <p:spPr>
          <a:xfrm>
            <a:off x="6096000" y="5836301"/>
            <a:ext cx="2252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chemeClr val="accent1"/>
                </a:solidFill>
                <a:hlinkClick r:id="rId4" action="ppaction://hlinksldjump"/>
              </a:rPr>
              <a:t>Índice Aeropuertos</a:t>
            </a:r>
            <a:endParaRPr lang="es-ES_tradnl" sz="1200" b="1" dirty="0">
              <a:solidFill>
                <a:schemeClr val="accent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EF29884-6A93-46C7-90B3-ECD6ADA7CD6F}"/>
              </a:ext>
            </a:extLst>
          </p:cNvPr>
          <p:cNvSpPr txBox="1"/>
          <p:nvPr/>
        </p:nvSpPr>
        <p:spPr>
          <a:xfrm>
            <a:off x="9719618" y="5304533"/>
            <a:ext cx="749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/>
              <a:t>Satena</a:t>
            </a:r>
          </a:p>
          <a:p>
            <a:pPr algn="ctr"/>
            <a:r>
              <a:rPr lang="es-CO" sz="1600" dirty="0"/>
              <a:t>100%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E9FAAD7-4B0C-4BB1-95D2-04BFB0985604}"/>
              </a:ext>
            </a:extLst>
          </p:cNvPr>
          <p:cNvSpPr txBox="1"/>
          <p:nvPr/>
        </p:nvSpPr>
        <p:spPr>
          <a:xfrm>
            <a:off x="7086100" y="3391716"/>
            <a:ext cx="749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/>
              <a:t>Satena</a:t>
            </a:r>
          </a:p>
          <a:p>
            <a:pPr algn="ctr"/>
            <a:r>
              <a:rPr lang="es-CO" sz="1600" dirty="0"/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10954859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D329BD-34C2-4BEA-87D8-7A1CB9477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29/10/2020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DA6A82-22D4-479E-82F7-DEE72488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728CE8-CB96-41C2-8BC6-6A3D0B67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37</a:t>
            </a:fld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Puerto Inírida (PDA)</a:t>
            </a:r>
            <a:br>
              <a:rPr lang="es-CO" dirty="0"/>
            </a:br>
            <a:r>
              <a:rPr lang="es-CO" dirty="0"/>
              <a:t>Rutas, frecuencias y pasajeros</a:t>
            </a:r>
          </a:p>
        </p:txBody>
      </p:sp>
      <p:graphicFrame>
        <p:nvGraphicFramePr>
          <p:cNvPr id="7" name="Content Placeholder 26">
            <a:extLst>
              <a:ext uri="{FF2B5EF4-FFF2-40B4-BE49-F238E27FC236}">
                <a16:creationId xmlns:a16="http://schemas.microsoft.com/office/drawing/2014/main" id="{38ECB54F-E39B-4647-8E7E-EC9DED29C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5131819"/>
              </p:ext>
            </p:extLst>
          </p:nvPr>
        </p:nvGraphicFramePr>
        <p:xfrm>
          <a:off x="723783" y="2123978"/>
          <a:ext cx="4639565" cy="66865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39165">
                  <a:extLst>
                    <a:ext uri="{9D8B030D-6E8A-4147-A177-3AD203B41FA5}">
                      <a16:colId xmlns:a16="http://schemas.microsoft.com/office/drawing/2014/main" val="87091566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38547772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Destino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Compañías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35009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3761286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Villavicencio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272654349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D9267D6-8989-6C45-AFBD-FE6D27018672}"/>
              </a:ext>
            </a:extLst>
          </p:cNvPr>
          <p:cNvSpPr txBox="1"/>
          <p:nvPr/>
        </p:nvSpPr>
        <p:spPr>
          <a:xfrm>
            <a:off x="666593" y="4734022"/>
            <a:ext cx="52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Frecuencias y Pasajeros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D362B8-E3B7-834B-8330-3B74D0A1F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510743"/>
              </p:ext>
            </p:extLst>
          </p:nvPr>
        </p:nvGraphicFramePr>
        <p:xfrm>
          <a:off x="723782" y="5095454"/>
          <a:ext cx="4639566" cy="1095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261">
                  <a:extLst>
                    <a:ext uri="{9D8B030D-6E8A-4147-A177-3AD203B41FA5}">
                      <a16:colId xmlns:a16="http://schemas.microsoft.com/office/drawing/2014/main" val="3947194127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99240205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58540301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151560748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03240086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2143985227"/>
                    </a:ext>
                  </a:extLst>
                </a:gridCol>
              </a:tblGrid>
              <a:tr h="22279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Frecuencias Semanales 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Pasajeros Semanales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701363"/>
                  </a:ext>
                </a:extLst>
              </a:tr>
              <a:tr h="326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ops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pax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63192"/>
                  </a:ext>
                </a:extLst>
              </a:tr>
              <a:tr h="222794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962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60631747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195423F-9101-F94E-8B73-99DBDBB337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8416067"/>
              </p:ext>
            </p:extLst>
          </p:nvPr>
        </p:nvGraphicFramePr>
        <p:xfrm>
          <a:off x="5363348" y="1602640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C6A35B7-C0ED-5C4F-B136-9651B6452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060479"/>
              </p:ext>
            </p:extLst>
          </p:nvPr>
        </p:nvGraphicFramePr>
        <p:xfrm>
          <a:off x="7996866" y="3444218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18046DD-CB43-0F49-9F8C-F43EE6561921}"/>
              </a:ext>
            </a:extLst>
          </p:cNvPr>
          <p:cNvSpPr txBox="1"/>
          <p:nvPr/>
        </p:nvSpPr>
        <p:spPr>
          <a:xfrm>
            <a:off x="6096000" y="5836301"/>
            <a:ext cx="2252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chemeClr val="accent1"/>
                </a:solidFill>
                <a:hlinkClick r:id="rId4" action="ppaction://hlinksldjump"/>
              </a:rPr>
              <a:t>Índice Aeropuertos</a:t>
            </a:r>
            <a:endParaRPr lang="es-ES_tradnl" sz="1200" b="1" dirty="0">
              <a:solidFill>
                <a:schemeClr val="accent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7229A80-9C07-4F4A-AA9A-D0C51643DFE3}"/>
              </a:ext>
            </a:extLst>
          </p:cNvPr>
          <p:cNvSpPr txBox="1"/>
          <p:nvPr/>
        </p:nvSpPr>
        <p:spPr>
          <a:xfrm>
            <a:off x="9719618" y="5304533"/>
            <a:ext cx="749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/>
              <a:t>Satena</a:t>
            </a:r>
          </a:p>
          <a:p>
            <a:pPr algn="ctr"/>
            <a:r>
              <a:rPr lang="es-CO" sz="1600" dirty="0"/>
              <a:t>100%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5CA001-C78E-41CD-8DF5-4F87E591D367}"/>
              </a:ext>
            </a:extLst>
          </p:cNvPr>
          <p:cNvSpPr txBox="1"/>
          <p:nvPr/>
        </p:nvSpPr>
        <p:spPr>
          <a:xfrm>
            <a:off x="7086100" y="3391716"/>
            <a:ext cx="749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/>
              <a:t>Satena</a:t>
            </a:r>
          </a:p>
          <a:p>
            <a:pPr algn="ctr"/>
            <a:r>
              <a:rPr lang="es-CO" sz="1600" dirty="0"/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537338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D329BD-34C2-4BEA-87D8-7A1CB9477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29/10/2020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DA6A82-22D4-479E-82F7-DEE72488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728CE8-CB96-41C2-8BC6-6A3D0B67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38</a:t>
            </a:fld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Villagarzón – Mocoa (VGZ)</a:t>
            </a:r>
            <a:br>
              <a:rPr lang="es-CO" dirty="0"/>
            </a:br>
            <a:r>
              <a:rPr lang="es-CO" dirty="0"/>
              <a:t>Rutas, frecuencias y pasajeros</a:t>
            </a:r>
          </a:p>
        </p:txBody>
      </p:sp>
      <p:graphicFrame>
        <p:nvGraphicFramePr>
          <p:cNvPr id="7" name="Content Placeholder 26">
            <a:extLst>
              <a:ext uri="{FF2B5EF4-FFF2-40B4-BE49-F238E27FC236}">
                <a16:creationId xmlns:a16="http://schemas.microsoft.com/office/drawing/2014/main" id="{38ECB54F-E39B-4647-8E7E-EC9DED29C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8264930"/>
              </p:ext>
            </p:extLst>
          </p:nvPr>
        </p:nvGraphicFramePr>
        <p:xfrm>
          <a:off x="723783" y="2123978"/>
          <a:ext cx="4639565" cy="43624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39165">
                  <a:extLst>
                    <a:ext uri="{9D8B030D-6E8A-4147-A177-3AD203B41FA5}">
                      <a16:colId xmlns:a16="http://schemas.microsoft.com/office/drawing/2014/main" val="87091566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38547772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Destino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Compañías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35009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</a:p>
                  </a:txBody>
                  <a:tcPr marL="114300" marR="0" marT="0" marB="0" anchor="b"/>
                </a:tc>
                <a:extLst>
                  <a:ext uri="{0D108BD9-81ED-4DB2-BD59-A6C34878D82A}">
                    <a16:rowId xmlns:a16="http://schemas.microsoft.com/office/drawing/2014/main" val="337612860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D9267D6-8989-6C45-AFBD-FE6D27018672}"/>
              </a:ext>
            </a:extLst>
          </p:cNvPr>
          <p:cNvSpPr txBox="1"/>
          <p:nvPr/>
        </p:nvSpPr>
        <p:spPr>
          <a:xfrm>
            <a:off x="666593" y="4734022"/>
            <a:ext cx="52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Frecuencias y Pasajeros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D362B8-E3B7-834B-8330-3B74D0A1F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318820"/>
              </p:ext>
            </p:extLst>
          </p:nvPr>
        </p:nvGraphicFramePr>
        <p:xfrm>
          <a:off x="723782" y="5095454"/>
          <a:ext cx="4639566" cy="1095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261">
                  <a:extLst>
                    <a:ext uri="{9D8B030D-6E8A-4147-A177-3AD203B41FA5}">
                      <a16:colId xmlns:a16="http://schemas.microsoft.com/office/drawing/2014/main" val="3947194127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99240205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58540301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151560748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03240086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2143985227"/>
                    </a:ext>
                  </a:extLst>
                </a:gridCol>
              </a:tblGrid>
              <a:tr h="22279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Frecuencias Semanales 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Pasajeros Semanales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701363"/>
                  </a:ext>
                </a:extLst>
              </a:tr>
              <a:tr h="326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ops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pax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63192"/>
                  </a:ext>
                </a:extLst>
              </a:tr>
              <a:tr h="222794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591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60631747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195423F-9101-F94E-8B73-99DBDBB337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7402545"/>
              </p:ext>
            </p:extLst>
          </p:nvPr>
        </p:nvGraphicFramePr>
        <p:xfrm>
          <a:off x="5363348" y="1602640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C6A35B7-C0ED-5C4F-B136-9651B6452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2747176"/>
              </p:ext>
            </p:extLst>
          </p:nvPr>
        </p:nvGraphicFramePr>
        <p:xfrm>
          <a:off x="7996866" y="3444218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18046DD-CB43-0F49-9F8C-F43EE6561921}"/>
              </a:ext>
            </a:extLst>
          </p:cNvPr>
          <p:cNvSpPr txBox="1"/>
          <p:nvPr/>
        </p:nvSpPr>
        <p:spPr>
          <a:xfrm>
            <a:off x="6096000" y="5836301"/>
            <a:ext cx="2252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chemeClr val="accent1"/>
                </a:solidFill>
                <a:hlinkClick r:id="rId4" action="ppaction://hlinksldjump"/>
              </a:rPr>
              <a:t>Índice Aeropuertos</a:t>
            </a:r>
            <a:endParaRPr lang="es-ES_tradnl" sz="1200" b="1" dirty="0">
              <a:solidFill>
                <a:schemeClr val="accent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EA4478F-F62A-4CBA-9383-8C11F3C87AC7}"/>
              </a:ext>
            </a:extLst>
          </p:cNvPr>
          <p:cNvSpPr txBox="1"/>
          <p:nvPr/>
        </p:nvSpPr>
        <p:spPr>
          <a:xfrm>
            <a:off x="9719618" y="5304533"/>
            <a:ext cx="749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/>
              <a:t>Satena</a:t>
            </a:r>
          </a:p>
          <a:p>
            <a:pPr algn="ctr"/>
            <a:r>
              <a:rPr lang="es-CO" sz="1600" dirty="0"/>
              <a:t>100%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7517C42-52D7-4584-940B-A64FBE382EF3}"/>
              </a:ext>
            </a:extLst>
          </p:cNvPr>
          <p:cNvSpPr txBox="1"/>
          <p:nvPr/>
        </p:nvSpPr>
        <p:spPr>
          <a:xfrm>
            <a:off x="7086100" y="3391716"/>
            <a:ext cx="749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/>
              <a:t>Satena</a:t>
            </a:r>
          </a:p>
          <a:p>
            <a:pPr algn="ctr"/>
            <a:r>
              <a:rPr lang="es-CO" sz="1600" dirty="0"/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29444171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D329BD-34C2-4BEA-87D8-7A1CB9477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29/10/2020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DA6A82-22D4-479E-82F7-DEE72488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728CE8-CB96-41C2-8BC6-6A3D0B67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39</a:t>
            </a:fld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Aguachica (HAY)</a:t>
            </a:r>
            <a:br>
              <a:rPr lang="es-CO" dirty="0"/>
            </a:br>
            <a:r>
              <a:rPr lang="es-CO" dirty="0"/>
              <a:t>Rutas, frecuencias y pasajeros</a:t>
            </a:r>
          </a:p>
        </p:txBody>
      </p:sp>
      <p:graphicFrame>
        <p:nvGraphicFramePr>
          <p:cNvPr id="7" name="Content Placeholder 26">
            <a:extLst>
              <a:ext uri="{FF2B5EF4-FFF2-40B4-BE49-F238E27FC236}">
                <a16:creationId xmlns:a16="http://schemas.microsoft.com/office/drawing/2014/main" id="{38ECB54F-E39B-4647-8E7E-EC9DED29C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932001"/>
              </p:ext>
            </p:extLst>
          </p:nvPr>
        </p:nvGraphicFramePr>
        <p:xfrm>
          <a:off x="723783" y="2123978"/>
          <a:ext cx="4639565" cy="43624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39165">
                  <a:extLst>
                    <a:ext uri="{9D8B030D-6E8A-4147-A177-3AD203B41FA5}">
                      <a16:colId xmlns:a16="http://schemas.microsoft.com/office/drawing/2014/main" val="87091566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38547772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Destino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Compañías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35009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</a:p>
                  </a:txBody>
                  <a:tcPr marL="114300" marR="0" marT="0" marB="0" anchor="b"/>
                </a:tc>
                <a:extLst>
                  <a:ext uri="{0D108BD9-81ED-4DB2-BD59-A6C34878D82A}">
                    <a16:rowId xmlns:a16="http://schemas.microsoft.com/office/drawing/2014/main" val="337612860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D9267D6-8989-6C45-AFBD-FE6D27018672}"/>
              </a:ext>
            </a:extLst>
          </p:cNvPr>
          <p:cNvSpPr txBox="1"/>
          <p:nvPr/>
        </p:nvSpPr>
        <p:spPr>
          <a:xfrm>
            <a:off x="666593" y="4734022"/>
            <a:ext cx="52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Frecuencias y Pasajeros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D362B8-E3B7-834B-8330-3B74D0A1F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058736"/>
              </p:ext>
            </p:extLst>
          </p:nvPr>
        </p:nvGraphicFramePr>
        <p:xfrm>
          <a:off x="723782" y="5095454"/>
          <a:ext cx="4639566" cy="11322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261">
                  <a:extLst>
                    <a:ext uri="{9D8B030D-6E8A-4147-A177-3AD203B41FA5}">
                      <a16:colId xmlns:a16="http://schemas.microsoft.com/office/drawing/2014/main" val="3947194127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99240205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58540301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151560748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03240086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2143985227"/>
                    </a:ext>
                  </a:extLst>
                </a:gridCol>
              </a:tblGrid>
              <a:tr h="22279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Frecuencias Semanales 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Pasajeros Semanales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701363"/>
                  </a:ext>
                </a:extLst>
              </a:tr>
              <a:tr h="473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ops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pax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63192"/>
                  </a:ext>
                </a:extLst>
              </a:tr>
              <a:tr h="222794">
                <a:tc>
                  <a:txBody>
                    <a:bodyPr/>
                    <a:lstStyle/>
                    <a:p>
                      <a:pPr algn="r" fontAlgn="b"/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60631747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195423F-9101-F94E-8B73-99DBDBB337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3541806"/>
              </p:ext>
            </p:extLst>
          </p:nvPr>
        </p:nvGraphicFramePr>
        <p:xfrm>
          <a:off x="5363348" y="1602640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C6A35B7-C0ED-5C4F-B136-9651B6452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622987"/>
              </p:ext>
            </p:extLst>
          </p:nvPr>
        </p:nvGraphicFramePr>
        <p:xfrm>
          <a:off x="7996866" y="3444218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18046DD-CB43-0F49-9F8C-F43EE6561921}"/>
              </a:ext>
            </a:extLst>
          </p:cNvPr>
          <p:cNvSpPr txBox="1"/>
          <p:nvPr/>
        </p:nvSpPr>
        <p:spPr>
          <a:xfrm>
            <a:off x="6096000" y="5836301"/>
            <a:ext cx="2252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chemeClr val="accent1"/>
                </a:solidFill>
                <a:hlinkClick r:id="rId4" action="ppaction://hlinksldjump"/>
              </a:rPr>
              <a:t>Índice Aeropuertos</a:t>
            </a:r>
            <a:endParaRPr lang="es-ES_tradnl" sz="1200" b="1" dirty="0">
              <a:solidFill>
                <a:schemeClr val="accent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637DC78-0EDB-42B7-AC57-F85341F57B00}"/>
              </a:ext>
            </a:extLst>
          </p:cNvPr>
          <p:cNvSpPr txBox="1"/>
          <p:nvPr/>
        </p:nvSpPr>
        <p:spPr>
          <a:xfrm>
            <a:off x="7086100" y="3391716"/>
            <a:ext cx="749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/>
              <a:t>Satena</a:t>
            </a:r>
          </a:p>
          <a:p>
            <a:pPr algn="ctr"/>
            <a:r>
              <a:rPr lang="es-CO" sz="1600" dirty="0"/>
              <a:t>100%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373B63C-FD1C-4437-A2E5-AD2EF294061B}"/>
              </a:ext>
            </a:extLst>
          </p:cNvPr>
          <p:cNvSpPr txBox="1"/>
          <p:nvPr/>
        </p:nvSpPr>
        <p:spPr>
          <a:xfrm>
            <a:off x="9719618" y="5304533"/>
            <a:ext cx="749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/>
              <a:t>Satena</a:t>
            </a:r>
          </a:p>
          <a:p>
            <a:pPr algn="ctr"/>
            <a:r>
              <a:rPr lang="es-CO" sz="1600" dirty="0"/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1857102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D329BD-34C2-4BEA-87D8-7A1CB9477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29/10/2020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DA6A82-22D4-479E-82F7-DEE72488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728CE8-CB96-41C2-8BC6-6A3D0B67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4</a:t>
            </a:fld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-57874" y="267124"/>
            <a:ext cx="8549464" cy="1121753"/>
          </a:xfrm>
        </p:spPr>
        <p:txBody>
          <a:bodyPr>
            <a:normAutofit fontScale="90000"/>
          </a:bodyPr>
          <a:lstStyle/>
          <a:p>
            <a:r>
              <a:rPr lang="es-CO" dirty="0"/>
              <a:t>Bogotá</a:t>
            </a:r>
            <a:br>
              <a:rPr lang="es-CO" dirty="0"/>
            </a:br>
            <a:r>
              <a:rPr lang="es-CO" dirty="0"/>
              <a:t>Rutas, frecuencias y pasajeros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9267D6-8989-6C45-AFBD-FE6D27018672}"/>
              </a:ext>
            </a:extLst>
          </p:cNvPr>
          <p:cNvSpPr txBox="1"/>
          <p:nvPr/>
        </p:nvSpPr>
        <p:spPr>
          <a:xfrm>
            <a:off x="7700400" y="4733971"/>
            <a:ext cx="52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Frecuencias y Pasajeros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D362B8-E3B7-834B-8330-3B74D0A1F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512675"/>
              </p:ext>
            </p:extLst>
          </p:nvPr>
        </p:nvGraphicFramePr>
        <p:xfrm>
          <a:off x="7393748" y="5147283"/>
          <a:ext cx="4639566" cy="1095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261">
                  <a:extLst>
                    <a:ext uri="{9D8B030D-6E8A-4147-A177-3AD203B41FA5}">
                      <a16:colId xmlns:a16="http://schemas.microsoft.com/office/drawing/2014/main" val="3947194127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99240205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58540301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151560748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03240086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2143985227"/>
                    </a:ext>
                  </a:extLst>
                </a:gridCol>
              </a:tblGrid>
              <a:tr h="22279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Frecuencias</a:t>
                      </a:r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CO" sz="1400" b="1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Semanales</a:t>
                      </a:r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</a:t>
                      </a:r>
                      <a:r>
                        <a:rPr lang="es-CO" sz="1400" b="1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regreso</a:t>
                      </a:r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Pasajeros Semanales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701363"/>
                  </a:ext>
                </a:extLst>
              </a:tr>
              <a:tr h="326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ops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pax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63192"/>
                  </a:ext>
                </a:extLst>
              </a:tr>
              <a:tr h="222794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6.025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2.650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672.596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277.148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60631747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195423F-9101-F94E-8B73-99DBDBB337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6055850"/>
              </p:ext>
            </p:extLst>
          </p:nvPr>
        </p:nvGraphicFramePr>
        <p:xfrm>
          <a:off x="6574808" y="1742307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C6A35B7-C0ED-5C4F-B136-9651B6452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4510602"/>
              </p:ext>
            </p:extLst>
          </p:nvPr>
        </p:nvGraphicFramePr>
        <p:xfrm>
          <a:off x="8989352" y="1720231"/>
          <a:ext cx="4195134" cy="2931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18046DD-CB43-0F49-9F8C-F43EE6561921}"/>
              </a:ext>
            </a:extLst>
          </p:cNvPr>
          <p:cNvSpPr txBox="1"/>
          <p:nvPr/>
        </p:nvSpPr>
        <p:spPr>
          <a:xfrm>
            <a:off x="5923721" y="6053118"/>
            <a:ext cx="2252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chemeClr val="accent1"/>
                </a:solidFill>
                <a:hlinkClick r:id="rId4" action="ppaction://hlinksldjump"/>
              </a:rPr>
              <a:t>Índice Aeropuertos</a:t>
            </a:r>
            <a:endParaRPr lang="es-ES_tradnl" sz="1200" b="1" dirty="0">
              <a:solidFill>
                <a:schemeClr val="accent1"/>
              </a:solidFill>
            </a:endParaRP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16CD1B4F-4F43-4FB2-A76A-A56BB67DCA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203116"/>
              </p:ext>
            </p:extLst>
          </p:nvPr>
        </p:nvGraphicFramePr>
        <p:xfrm>
          <a:off x="272674" y="1630017"/>
          <a:ext cx="3345169" cy="45346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3965">
                  <a:extLst>
                    <a:ext uri="{9D8B030D-6E8A-4147-A177-3AD203B41FA5}">
                      <a16:colId xmlns:a16="http://schemas.microsoft.com/office/drawing/2014/main" val="3306977159"/>
                    </a:ext>
                  </a:extLst>
                </a:gridCol>
                <a:gridCol w="2171204">
                  <a:extLst>
                    <a:ext uri="{9D8B030D-6E8A-4147-A177-3AD203B41FA5}">
                      <a16:colId xmlns:a16="http://schemas.microsoft.com/office/drawing/2014/main" val="3033506135"/>
                    </a:ext>
                  </a:extLst>
                </a:gridCol>
              </a:tblGrid>
              <a:tr h="2061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Destino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Compañía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0" marT="0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812131"/>
                  </a:ext>
                </a:extLst>
              </a:tr>
              <a:tr h="20612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Aguachica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2636263790"/>
                  </a:ext>
                </a:extLst>
              </a:tr>
              <a:tr h="20612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Apartadó (Carepa)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  <a:endParaRPr lang="es-CO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1501780766"/>
                  </a:ext>
                </a:extLst>
              </a:tr>
              <a:tr h="20612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Arauca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724647919"/>
                  </a:ext>
                </a:extLst>
              </a:tr>
              <a:tr h="20612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Armenia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Avianca, Easy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4044952671"/>
                  </a:ext>
                </a:extLst>
              </a:tr>
              <a:tr h="20612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Barrancabermeja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Avianca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2504585980"/>
                  </a:ext>
                </a:extLst>
              </a:tr>
              <a:tr h="20612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Barranquilla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Avianca, Latam, Viva Air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2724176075"/>
                  </a:ext>
                </a:extLst>
              </a:tr>
              <a:tr h="20612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Bucaramanga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Avianca, </a:t>
                      </a:r>
                      <a:r>
                        <a:rPr lang="es-CO" sz="1200" b="0" i="0" u="none" strike="noStrike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Latam</a:t>
                      </a:r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, Viva Air, Wingo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68600370"/>
                  </a:ext>
                </a:extLst>
              </a:tr>
              <a:tr h="20612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Buenaventura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529593265"/>
                  </a:ext>
                </a:extLst>
              </a:tr>
              <a:tr h="20612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Avianca, Latam, Viva Air, Wingo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2171514291"/>
                  </a:ext>
                </a:extLst>
              </a:tr>
              <a:tr h="20612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Cartagena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Avianca, Latam, Viva Air, Wingo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1701467370"/>
                  </a:ext>
                </a:extLst>
              </a:tr>
              <a:tr h="20612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Corozal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Avianca, Satena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4177640234"/>
                  </a:ext>
                </a:extLst>
              </a:tr>
              <a:tr h="20612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Avianca, </a:t>
                      </a:r>
                      <a:r>
                        <a:rPr lang="es-CO" sz="1200" b="0" i="0" u="none" strike="noStrike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Latam</a:t>
                      </a:r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, Viva Air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199023946"/>
                  </a:ext>
                </a:extLst>
              </a:tr>
              <a:tr h="20612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Florencia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Avianca, Easy, </a:t>
                      </a:r>
                      <a:r>
                        <a:rPr lang="es-CO" sz="1200" b="0" i="0" u="none" strike="noStrike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  <a:endParaRPr lang="es-CO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890639046"/>
                  </a:ext>
                </a:extLst>
              </a:tr>
              <a:tr h="20612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Ibagué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Avianca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575580112"/>
                  </a:ext>
                </a:extLst>
              </a:tr>
              <a:tr h="20612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Ipiales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985614581"/>
                  </a:ext>
                </a:extLst>
              </a:tr>
              <a:tr h="20612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Leticia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Avianca, </a:t>
                      </a:r>
                      <a:r>
                        <a:rPr lang="es-CO" sz="1200" b="0" i="0" u="none" strike="noStrike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Latam</a:t>
                      </a:r>
                      <a:endParaRPr lang="es-CO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136273135"/>
                  </a:ext>
                </a:extLst>
              </a:tr>
              <a:tr h="20612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Manizales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Avianca, Easy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199571914"/>
                  </a:ext>
                </a:extLst>
              </a:tr>
              <a:tr h="20612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Medellín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1806183200"/>
                  </a:ext>
                </a:extLst>
              </a:tr>
              <a:tr h="20612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Mitú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1145332703"/>
                  </a:ext>
                </a:extLst>
              </a:tr>
              <a:tr h="20612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Montería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Avianca, Latam, Viva Air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2994719465"/>
                  </a:ext>
                </a:extLst>
              </a:tr>
              <a:tr h="20612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Neiva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Avianca, Easy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374489281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2D367FE2-E0BA-4E6B-BE73-1D42BEB63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581514"/>
              </p:ext>
            </p:extLst>
          </p:nvPr>
        </p:nvGraphicFramePr>
        <p:xfrm>
          <a:off x="3867269" y="1637918"/>
          <a:ext cx="3365500" cy="43247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1100">
                  <a:extLst>
                    <a:ext uri="{9D8B030D-6E8A-4147-A177-3AD203B41FA5}">
                      <a16:colId xmlns:a16="http://schemas.microsoft.com/office/drawing/2014/main" val="3306977159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3033506135"/>
                    </a:ext>
                  </a:extLst>
                </a:gridCol>
              </a:tblGrid>
              <a:tr h="19747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Destino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Compañía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0" marT="0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812131"/>
                  </a:ext>
                </a:extLst>
              </a:tr>
              <a:tr h="197475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Pasto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Avianca, Wingo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2636263790"/>
                  </a:ext>
                </a:extLst>
              </a:tr>
              <a:tr h="197475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Pereira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Avianca, Easy, </a:t>
                      </a:r>
                      <a:r>
                        <a:rPr lang="es-CO" sz="1200" b="0" i="0" u="none" strike="noStrike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Latam</a:t>
                      </a:r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, Viva Air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724647919"/>
                  </a:ext>
                </a:extLst>
              </a:tr>
              <a:tr h="197475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Pitalito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4044952671"/>
                  </a:ext>
                </a:extLst>
              </a:tr>
              <a:tr h="197475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Popayán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Avianca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2504585980"/>
                  </a:ext>
                </a:extLst>
              </a:tr>
              <a:tr h="197475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Puerto Asís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  <a:endParaRPr lang="es-CO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2724176075"/>
                  </a:ext>
                </a:extLst>
              </a:tr>
              <a:tr h="197475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Puerto Carreño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68600370"/>
                  </a:ext>
                </a:extLst>
              </a:tr>
              <a:tr h="197475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Puerto Inírida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529593265"/>
                  </a:ext>
                </a:extLst>
              </a:tr>
              <a:tr h="197475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Quibdó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Easy, Satena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2171514291"/>
                  </a:ext>
                </a:extLst>
              </a:tr>
              <a:tr h="197475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Riohacha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Avianca, Viva Air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1701467370"/>
                  </a:ext>
                </a:extLst>
              </a:tr>
              <a:tr h="197475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Rionegro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Avianca, Latam, Viva Air, Wingo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4177640234"/>
                  </a:ext>
                </a:extLst>
              </a:tr>
              <a:tr h="197475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San Andrés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Avianca, Latam, Viva Air, Wingo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199023946"/>
                  </a:ext>
                </a:extLst>
              </a:tr>
              <a:tr h="37050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San José del Guaviare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890639046"/>
                  </a:ext>
                </a:extLst>
              </a:tr>
              <a:tr h="197475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Santa Marta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Avianca, Latam, Viva Air, Wingo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575580112"/>
                  </a:ext>
                </a:extLst>
              </a:tr>
              <a:tr h="197475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Saravena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985614581"/>
                  </a:ext>
                </a:extLst>
              </a:tr>
              <a:tr h="197475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Tame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136273135"/>
                  </a:ext>
                </a:extLst>
              </a:tr>
              <a:tr h="197475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Tumaco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199571914"/>
                  </a:ext>
                </a:extLst>
              </a:tr>
              <a:tr h="197475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Valledupar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Avianca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1806183200"/>
                  </a:ext>
                </a:extLst>
              </a:tr>
              <a:tr h="197475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Villa Garzón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1145332703"/>
                  </a:ext>
                </a:extLst>
              </a:tr>
              <a:tr h="197475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Villavicencio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Avianca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2994719465"/>
                  </a:ext>
                </a:extLst>
              </a:tr>
              <a:tr h="197475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Yopal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Avianca, Easy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374489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97029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D329BD-34C2-4BEA-87D8-7A1CB9477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29/10/2020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DA6A82-22D4-479E-82F7-DEE72488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728CE8-CB96-41C2-8BC6-6A3D0B67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40</a:t>
            </a:fld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Buenaventura (BUN)</a:t>
            </a:r>
            <a:br>
              <a:rPr lang="es-CO" dirty="0"/>
            </a:br>
            <a:r>
              <a:rPr lang="es-CO" dirty="0"/>
              <a:t>Rutas, frecuencias y pasajeros</a:t>
            </a:r>
          </a:p>
        </p:txBody>
      </p:sp>
      <p:graphicFrame>
        <p:nvGraphicFramePr>
          <p:cNvPr id="7" name="Content Placeholder 26">
            <a:extLst>
              <a:ext uri="{FF2B5EF4-FFF2-40B4-BE49-F238E27FC236}">
                <a16:creationId xmlns:a16="http://schemas.microsoft.com/office/drawing/2014/main" id="{38ECB54F-E39B-4647-8E7E-EC9DED29C1F7}"/>
              </a:ext>
            </a:extLst>
          </p:cNvPr>
          <p:cNvGraphicFramePr>
            <a:graphicFrameLocks/>
          </p:cNvGraphicFramePr>
          <p:nvPr/>
        </p:nvGraphicFramePr>
        <p:xfrm>
          <a:off x="723783" y="2123978"/>
          <a:ext cx="4639565" cy="43624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39165">
                  <a:extLst>
                    <a:ext uri="{9D8B030D-6E8A-4147-A177-3AD203B41FA5}">
                      <a16:colId xmlns:a16="http://schemas.microsoft.com/office/drawing/2014/main" val="87091566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38547772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Destino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Compañías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35009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</a:p>
                  </a:txBody>
                  <a:tcPr marL="114300" marR="0" marT="0" marB="0" anchor="b"/>
                </a:tc>
                <a:extLst>
                  <a:ext uri="{0D108BD9-81ED-4DB2-BD59-A6C34878D82A}">
                    <a16:rowId xmlns:a16="http://schemas.microsoft.com/office/drawing/2014/main" val="337612860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D9267D6-8989-6C45-AFBD-FE6D27018672}"/>
              </a:ext>
            </a:extLst>
          </p:cNvPr>
          <p:cNvSpPr txBox="1"/>
          <p:nvPr/>
        </p:nvSpPr>
        <p:spPr>
          <a:xfrm>
            <a:off x="666593" y="4734022"/>
            <a:ext cx="52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Frecuencias y Pasajeros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D362B8-E3B7-834B-8330-3B74D0A1F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576456"/>
              </p:ext>
            </p:extLst>
          </p:nvPr>
        </p:nvGraphicFramePr>
        <p:xfrm>
          <a:off x="723782" y="5095454"/>
          <a:ext cx="4639566" cy="1095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261">
                  <a:extLst>
                    <a:ext uri="{9D8B030D-6E8A-4147-A177-3AD203B41FA5}">
                      <a16:colId xmlns:a16="http://schemas.microsoft.com/office/drawing/2014/main" val="3947194127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99240205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58540301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151560748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03240086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2143985227"/>
                    </a:ext>
                  </a:extLst>
                </a:gridCol>
              </a:tblGrid>
              <a:tr h="22279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Frecuencias Semanales 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Pasajeros Semanales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701363"/>
                  </a:ext>
                </a:extLst>
              </a:tr>
              <a:tr h="326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ops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pax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63192"/>
                  </a:ext>
                </a:extLst>
              </a:tr>
              <a:tr h="222794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60631747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195423F-9101-F94E-8B73-99DBDBB33706}"/>
              </a:ext>
            </a:extLst>
          </p:cNvPr>
          <p:cNvGraphicFramePr/>
          <p:nvPr/>
        </p:nvGraphicFramePr>
        <p:xfrm>
          <a:off x="5363348" y="1602640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C6A35B7-C0ED-5C4F-B136-9651B6452077}"/>
              </a:ext>
            </a:extLst>
          </p:cNvPr>
          <p:cNvGraphicFramePr/>
          <p:nvPr/>
        </p:nvGraphicFramePr>
        <p:xfrm>
          <a:off x="7996866" y="3444218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18046DD-CB43-0F49-9F8C-F43EE6561921}"/>
              </a:ext>
            </a:extLst>
          </p:cNvPr>
          <p:cNvSpPr txBox="1"/>
          <p:nvPr/>
        </p:nvSpPr>
        <p:spPr>
          <a:xfrm>
            <a:off x="6096000" y="5836301"/>
            <a:ext cx="2252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chemeClr val="accent1"/>
                </a:solidFill>
                <a:hlinkClick r:id="rId4" action="ppaction://hlinksldjump"/>
              </a:rPr>
              <a:t>Índice Aeropuertos</a:t>
            </a:r>
            <a:endParaRPr lang="es-ES_tradnl" sz="1200" b="1" dirty="0">
              <a:solidFill>
                <a:schemeClr val="accent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EA4478F-F62A-4CBA-9383-8C11F3C87AC7}"/>
              </a:ext>
            </a:extLst>
          </p:cNvPr>
          <p:cNvSpPr txBox="1"/>
          <p:nvPr/>
        </p:nvSpPr>
        <p:spPr>
          <a:xfrm>
            <a:off x="9719618" y="5304533"/>
            <a:ext cx="749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/>
              <a:t>Satena</a:t>
            </a:r>
          </a:p>
          <a:p>
            <a:pPr algn="ctr"/>
            <a:r>
              <a:rPr lang="es-CO" sz="1600" dirty="0"/>
              <a:t>100%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7517C42-52D7-4584-940B-A64FBE382EF3}"/>
              </a:ext>
            </a:extLst>
          </p:cNvPr>
          <p:cNvSpPr txBox="1"/>
          <p:nvPr/>
        </p:nvSpPr>
        <p:spPr>
          <a:xfrm>
            <a:off x="7086100" y="3391716"/>
            <a:ext cx="749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/>
              <a:t>Satena</a:t>
            </a:r>
          </a:p>
          <a:p>
            <a:pPr algn="ctr"/>
            <a:r>
              <a:rPr lang="es-CO" sz="1600" dirty="0"/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33472332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D329BD-34C2-4BEA-87D8-7A1CB9477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29/10/2020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DA6A82-22D4-479E-82F7-DEE72488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728CE8-CB96-41C2-8BC6-6A3D0B67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41</a:t>
            </a:fld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San José del Guaviare (SJE)</a:t>
            </a:r>
            <a:br>
              <a:rPr lang="es-CO" dirty="0"/>
            </a:br>
            <a:r>
              <a:rPr lang="es-CO" dirty="0"/>
              <a:t>Rutas, frecuencias y pasajeros</a:t>
            </a:r>
          </a:p>
        </p:txBody>
      </p:sp>
      <p:graphicFrame>
        <p:nvGraphicFramePr>
          <p:cNvPr id="7" name="Content Placeholder 26">
            <a:extLst>
              <a:ext uri="{FF2B5EF4-FFF2-40B4-BE49-F238E27FC236}">
                <a16:creationId xmlns:a16="http://schemas.microsoft.com/office/drawing/2014/main" id="{38ECB54F-E39B-4647-8E7E-EC9DED29C1F7}"/>
              </a:ext>
            </a:extLst>
          </p:cNvPr>
          <p:cNvGraphicFramePr>
            <a:graphicFrameLocks/>
          </p:cNvGraphicFramePr>
          <p:nvPr/>
        </p:nvGraphicFramePr>
        <p:xfrm>
          <a:off x="723783" y="2123978"/>
          <a:ext cx="4639565" cy="43624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39165">
                  <a:extLst>
                    <a:ext uri="{9D8B030D-6E8A-4147-A177-3AD203B41FA5}">
                      <a16:colId xmlns:a16="http://schemas.microsoft.com/office/drawing/2014/main" val="87091566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38547772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Destino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Compañías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35009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</a:p>
                  </a:txBody>
                  <a:tcPr marL="114300" marR="0" marT="0" marB="0" anchor="b"/>
                </a:tc>
                <a:extLst>
                  <a:ext uri="{0D108BD9-81ED-4DB2-BD59-A6C34878D82A}">
                    <a16:rowId xmlns:a16="http://schemas.microsoft.com/office/drawing/2014/main" val="337612860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D9267D6-8989-6C45-AFBD-FE6D27018672}"/>
              </a:ext>
            </a:extLst>
          </p:cNvPr>
          <p:cNvSpPr txBox="1"/>
          <p:nvPr/>
        </p:nvSpPr>
        <p:spPr>
          <a:xfrm>
            <a:off x="666593" y="4734022"/>
            <a:ext cx="52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Frecuencias y Pasajeros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D362B8-E3B7-834B-8330-3B74D0A1F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099904"/>
              </p:ext>
            </p:extLst>
          </p:nvPr>
        </p:nvGraphicFramePr>
        <p:xfrm>
          <a:off x="723782" y="5095454"/>
          <a:ext cx="4639566" cy="1095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261">
                  <a:extLst>
                    <a:ext uri="{9D8B030D-6E8A-4147-A177-3AD203B41FA5}">
                      <a16:colId xmlns:a16="http://schemas.microsoft.com/office/drawing/2014/main" val="3947194127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99240205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58540301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151560748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03240086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2143985227"/>
                    </a:ext>
                  </a:extLst>
                </a:gridCol>
              </a:tblGrid>
              <a:tr h="22279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Frecuencias Semanales 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Pasajeros Semanales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701363"/>
                  </a:ext>
                </a:extLst>
              </a:tr>
              <a:tr h="326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ops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pax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63192"/>
                  </a:ext>
                </a:extLst>
              </a:tr>
              <a:tr h="222794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598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60631747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195423F-9101-F94E-8B73-99DBDBB33706}"/>
              </a:ext>
            </a:extLst>
          </p:cNvPr>
          <p:cNvGraphicFramePr/>
          <p:nvPr/>
        </p:nvGraphicFramePr>
        <p:xfrm>
          <a:off x="5363348" y="1602640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C6A35B7-C0ED-5C4F-B136-9651B6452077}"/>
              </a:ext>
            </a:extLst>
          </p:cNvPr>
          <p:cNvGraphicFramePr/>
          <p:nvPr/>
        </p:nvGraphicFramePr>
        <p:xfrm>
          <a:off x="7996866" y="3444218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18046DD-CB43-0F49-9F8C-F43EE6561921}"/>
              </a:ext>
            </a:extLst>
          </p:cNvPr>
          <p:cNvSpPr txBox="1"/>
          <p:nvPr/>
        </p:nvSpPr>
        <p:spPr>
          <a:xfrm>
            <a:off x="6096000" y="5836301"/>
            <a:ext cx="2252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chemeClr val="accent1"/>
                </a:solidFill>
                <a:hlinkClick r:id="rId4" action="ppaction://hlinksldjump"/>
              </a:rPr>
              <a:t>Índice Aeropuertos</a:t>
            </a:r>
            <a:endParaRPr lang="es-ES_tradnl" sz="1200" b="1" dirty="0">
              <a:solidFill>
                <a:schemeClr val="accent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EA4478F-F62A-4CBA-9383-8C11F3C87AC7}"/>
              </a:ext>
            </a:extLst>
          </p:cNvPr>
          <p:cNvSpPr txBox="1"/>
          <p:nvPr/>
        </p:nvSpPr>
        <p:spPr>
          <a:xfrm>
            <a:off x="9719618" y="5304533"/>
            <a:ext cx="749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/>
              <a:t>Satena</a:t>
            </a:r>
          </a:p>
          <a:p>
            <a:pPr algn="ctr"/>
            <a:r>
              <a:rPr lang="es-CO" sz="1600" dirty="0"/>
              <a:t>100%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7517C42-52D7-4584-940B-A64FBE382EF3}"/>
              </a:ext>
            </a:extLst>
          </p:cNvPr>
          <p:cNvSpPr txBox="1"/>
          <p:nvPr/>
        </p:nvSpPr>
        <p:spPr>
          <a:xfrm>
            <a:off x="7086100" y="3391716"/>
            <a:ext cx="749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/>
              <a:t>Satena</a:t>
            </a:r>
          </a:p>
          <a:p>
            <a:pPr algn="ctr"/>
            <a:r>
              <a:rPr lang="es-CO" sz="1600" dirty="0"/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31210573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D329BD-34C2-4BEA-87D8-7A1CB9477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29/10/2020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DA6A82-22D4-479E-82F7-DEE72488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728CE8-CB96-41C2-8BC6-6A3D0B67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42</a:t>
            </a:fld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Guapi (GPI)</a:t>
            </a:r>
            <a:br>
              <a:rPr lang="es-CO" dirty="0"/>
            </a:br>
            <a:r>
              <a:rPr lang="es-CO" dirty="0"/>
              <a:t>Rutas, frecuencias y pasajeros</a:t>
            </a:r>
          </a:p>
        </p:txBody>
      </p:sp>
      <p:graphicFrame>
        <p:nvGraphicFramePr>
          <p:cNvPr id="7" name="Content Placeholder 26">
            <a:extLst>
              <a:ext uri="{FF2B5EF4-FFF2-40B4-BE49-F238E27FC236}">
                <a16:creationId xmlns:a16="http://schemas.microsoft.com/office/drawing/2014/main" id="{38ECB54F-E39B-4647-8E7E-EC9DED29C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873710"/>
              </p:ext>
            </p:extLst>
          </p:nvPr>
        </p:nvGraphicFramePr>
        <p:xfrm>
          <a:off x="723783" y="2114400"/>
          <a:ext cx="4639565" cy="43624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39165">
                  <a:extLst>
                    <a:ext uri="{9D8B030D-6E8A-4147-A177-3AD203B41FA5}">
                      <a16:colId xmlns:a16="http://schemas.microsoft.com/office/drawing/2014/main" val="87091566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38547772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Destino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Compañías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35009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</a:p>
                  </a:txBody>
                  <a:tcPr marL="114300" marR="0" marT="0" marB="0" anchor="b"/>
                </a:tc>
                <a:extLst>
                  <a:ext uri="{0D108BD9-81ED-4DB2-BD59-A6C34878D82A}">
                    <a16:rowId xmlns:a16="http://schemas.microsoft.com/office/drawing/2014/main" val="337612860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D9267D6-8989-6C45-AFBD-FE6D27018672}"/>
              </a:ext>
            </a:extLst>
          </p:cNvPr>
          <p:cNvSpPr txBox="1"/>
          <p:nvPr/>
        </p:nvSpPr>
        <p:spPr>
          <a:xfrm>
            <a:off x="666593" y="4734022"/>
            <a:ext cx="52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Frecuencias y Pasajeros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D362B8-E3B7-834B-8330-3B74D0A1F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80590"/>
              </p:ext>
            </p:extLst>
          </p:nvPr>
        </p:nvGraphicFramePr>
        <p:xfrm>
          <a:off x="723782" y="5095454"/>
          <a:ext cx="4639566" cy="1095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261">
                  <a:extLst>
                    <a:ext uri="{9D8B030D-6E8A-4147-A177-3AD203B41FA5}">
                      <a16:colId xmlns:a16="http://schemas.microsoft.com/office/drawing/2014/main" val="3947194127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99240205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58540301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151560748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03240086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2143985227"/>
                    </a:ext>
                  </a:extLst>
                </a:gridCol>
              </a:tblGrid>
              <a:tr h="22279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Frecuencias Semanales 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Pasajeros Semanales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701363"/>
                  </a:ext>
                </a:extLst>
              </a:tr>
              <a:tr h="326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ops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pax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63192"/>
                  </a:ext>
                </a:extLst>
              </a:tr>
              <a:tr h="222794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586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60631747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195423F-9101-F94E-8B73-99DBDBB33706}"/>
              </a:ext>
            </a:extLst>
          </p:cNvPr>
          <p:cNvGraphicFramePr/>
          <p:nvPr/>
        </p:nvGraphicFramePr>
        <p:xfrm>
          <a:off x="5363348" y="1602640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C6A35B7-C0ED-5C4F-B136-9651B6452077}"/>
              </a:ext>
            </a:extLst>
          </p:cNvPr>
          <p:cNvGraphicFramePr/>
          <p:nvPr/>
        </p:nvGraphicFramePr>
        <p:xfrm>
          <a:off x="7996866" y="3444218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18046DD-CB43-0F49-9F8C-F43EE6561921}"/>
              </a:ext>
            </a:extLst>
          </p:cNvPr>
          <p:cNvSpPr txBox="1"/>
          <p:nvPr/>
        </p:nvSpPr>
        <p:spPr>
          <a:xfrm>
            <a:off x="6096000" y="5836301"/>
            <a:ext cx="2252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chemeClr val="accent1"/>
                </a:solidFill>
                <a:hlinkClick r:id="rId4" action="ppaction://hlinksldjump"/>
              </a:rPr>
              <a:t>Índice Aeropuertos</a:t>
            </a:r>
            <a:endParaRPr lang="es-ES_tradnl" sz="1200" b="1" dirty="0">
              <a:solidFill>
                <a:schemeClr val="accent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EA4478F-F62A-4CBA-9383-8C11F3C87AC7}"/>
              </a:ext>
            </a:extLst>
          </p:cNvPr>
          <p:cNvSpPr txBox="1"/>
          <p:nvPr/>
        </p:nvSpPr>
        <p:spPr>
          <a:xfrm>
            <a:off x="9719618" y="5304533"/>
            <a:ext cx="749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/>
              <a:t>Satena</a:t>
            </a:r>
          </a:p>
          <a:p>
            <a:pPr algn="ctr"/>
            <a:r>
              <a:rPr lang="es-CO" sz="1600" dirty="0"/>
              <a:t>100%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7517C42-52D7-4584-940B-A64FBE382EF3}"/>
              </a:ext>
            </a:extLst>
          </p:cNvPr>
          <p:cNvSpPr txBox="1"/>
          <p:nvPr/>
        </p:nvSpPr>
        <p:spPr>
          <a:xfrm>
            <a:off x="7086100" y="3391716"/>
            <a:ext cx="749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/>
              <a:t>Satena</a:t>
            </a:r>
          </a:p>
          <a:p>
            <a:pPr algn="ctr"/>
            <a:r>
              <a:rPr lang="es-CO" sz="1600" dirty="0"/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37820630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D329BD-34C2-4BEA-87D8-7A1CB9477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29/10/2020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DA6A82-22D4-479E-82F7-DEE72488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728CE8-CB96-41C2-8BC6-6A3D0B67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43</a:t>
            </a:fld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Bahía Solano (BSC)</a:t>
            </a:r>
            <a:br>
              <a:rPr lang="es-CO" dirty="0"/>
            </a:br>
            <a:r>
              <a:rPr lang="es-CO" dirty="0"/>
              <a:t>Rutas, frecuencias y pasajeros</a:t>
            </a:r>
          </a:p>
        </p:txBody>
      </p:sp>
      <p:graphicFrame>
        <p:nvGraphicFramePr>
          <p:cNvPr id="7" name="Content Placeholder 26">
            <a:extLst>
              <a:ext uri="{FF2B5EF4-FFF2-40B4-BE49-F238E27FC236}">
                <a16:creationId xmlns:a16="http://schemas.microsoft.com/office/drawing/2014/main" id="{38ECB54F-E39B-4647-8E7E-EC9DED29C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2393012"/>
              </p:ext>
            </p:extLst>
          </p:nvPr>
        </p:nvGraphicFramePr>
        <p:xfrm>
          <a:off x="723783" y="2123978"/>
          <a:ext cx="4639565" cy="43624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39165">
                  <a:extLst>
                    <a:ext uri="{9D8B030D-6E8A-4147-A177-3AD203B41FA5}">
                      <a16:colId xmlns:a16="http://schemas.microsoft.com/office/drawing/2014/main" val="87091566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38547772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Destino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Compañías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35009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Medellín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</a:p>
                  </a:txBody>
                  <a:tcPr marL="114300" marR="0" marT="0" marB="0" anchor="b"/>
                </a:tc>
                <a:extLst>
                  <a:ext uri="{0D108BD9-81ED-4DB2-BD59-A6C34878D82A}">
                    <a16:rowId xmlns:a16="http://schemas.microsoft.com/office/drawing/2014/main" val="337612860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D9267D6-8989-6C45-AFBD-FE6D27018672}"/>
              </a:ext>
            </a:extLst>
          </p:cNvPr>
          <p:cNvSpPr txBox="1"/>
          <p:nvPr/>
        </p:nvSpPr>
        <p:spPr>
          <a:xfrm>
            <a:off x="666593" y="4734022"/>
            <a:ext cx="52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Frecuencias y Pasajeros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D362B8-E3B7-834B-8330-3B74D0A1F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339668"/>
              </p:ext>
            </p:extLst>
          </p:nvPr>
        </p:nvGraphicFramePr>
        <p:xfrm>
          <a:off x="723782" y="5095454"/>
          <a:ext cx="4639566" cy="1095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261">
                  <a:extLst>
                    <a:ext uri="{9D8B030D-6E8A-4147-A177-3AD203B41FA5}">
                      <a16:colId xmlns:a16="http://schemas.microsoft.com/office/drawing/2014/main" val="3947194127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99240205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58540301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151560748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03240086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2143985227"/>
                    </a:ext>
                  </a:extLst>
                </a:gridCol>
              </a:tblGrid>
              <a:tr h="22279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Frecuencias Semanales 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Pasajeros Semanales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701363"/>
                  </a:ext>
                </a:extLst>
              </a:tr>
              <a:tr h="326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ops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pax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63192"/>
                  </a:ext>
                </a:extLst>
              </a:tr>
              <a:tr h="222794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427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60631747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195423F-9101-F94E-8B73-99DBDBB33706}"/>
              </a:ext>
            </a:extLst>
          </p:cNvPr>
          <p:cNvGraphicFramePr/>
          <p:nvPr/>
        </p:nvGraphicFramePr>
        <p:xfrm>
          <a:off x="5363348" y="1602640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C6A35B7-C0ED-5C4F-B136-9651B6452077}"/>
              </a:ext>
            </a:extLst>
          </p:cNvPr>
          <p:cNvGraphicFramePr/>
          <p:nvPr/>
        </p:nvGraphicFramePr>
        <p:xfrm>
          <a:off x="7996866" y="3444218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18046DD-CB43-0F49-9F8C-F43EE6561921}"/>
              </a:ext>
            </a:extLst>
          </p:cNvPr>
          <p:cNvSpPr txBox="1"/>
          <p:nvPr/>
        </p:nvSpPr>
        <p:spPr>
          <a:xfrm>
            <a:off x="6096000" y="5836301"/>
            <a:ext cx="2252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chemeClr val="accent1"/>
                </a:solidFill>
                <a:hlinkClick r:id="rId4" action="ppaction://hlinksldjump"/>
              </a:rPr>
              <a:t>Índice Aeropuertos</a:t>
            </a:r>
            <a:endParaRPr lang="es-ES_tradnl" sz="1200" b="1" dirty="0">
              <a:solidFill>
                <a:schemeClr val="accent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EA4478F-F62A-4CBA-9383-8C11F3C87AC7}"/>
              </a:ext>
            </a:extLst>
          </p:cNvPr>
          <p:cNvSpPr txBox="1"/>
          <p:nvPr/>
        </p:nvSpPr>
        <p:spPr>
          <a:xfrm>
            <a:off x="9719618" y="5304533"/>
            <a:ext cx="749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/>
              <a:t>Satena</a:t>
            </a:r>
          </a:p>
          <a:p>
            <a:pPr algn="ctr"/>
            <a:r>
              <a:rPr lang="es-CO" sz="1600" dirty="0"/>
              <a:t>100%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7517C42-52D7-4584-940B-A64FBE382EF3}"/>
              </a:ext>
            </a:extLst>
          </p:cNvPr>
          <p:cNvSpPr txBox="1"/>
          <p:nvPr/>
        </p:nvSpPr>
        <p:spPr>
          <a:xfrm>
            <a:off x="7086100" y="3391716"/>
            <a:ext cx="749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/>
              <a:t>Satena</a:t>
            </a:r>
          </a:p>
          <a:p>
            <a:pPr algn="ctr"/>
            <a:r>
              <a:rPr lang="es-CO" sz="1600" dirty="0"/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9847438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D329BD-34C2-4BEA-87D8-7A1CB9477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29/10/2020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DA6A82-22D4-479E-82F7-DEE72488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728CE8-CB96-41C2-8BC6-6A3D0B67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44</a:t>
            </a:fld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Ipiales (IPI)</a:t>
            </a:r>
            <a:br>
              <a:rPr lang="es-CO" dirty="0"/>
            </a:br>
            <a:r>
              <a:rPr lang="es-CO" dirty="0"/>
              <a:t>Rutas, frecuencias y pasajeros</a:t>
            </a:r>
          </a:p>
        </p:txBody>
      </p:sp>
      <p:graphicFrame>
        <p:nvGraphicFramePr>
          <p:cNvPr id="7" name="Content Placeholder 26">
            <a:extLst>
              <a:ext uri="{FF2B5EF4-FFF2-40B4-BE49-F238E27FC236}">
                <a16:creationId xmlns:a16="http://schemas.microsoft.com/office/drawing/2014/main" id="{38ECB54F-E39B-4647-8E7E-EC9DED29C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8154123"/>
              </p:ext>
            </p:extLst>
          </p:nvPr>
        </p:nvGraphicFramePr>
        <p:xfrm>
          <a:off x="723783" y="2123978"/>
          <a:ext cx="4639565" cy="66865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39165">
                  <a:extLst>
                    <a:ext uri="{9D8B030D-6E8A-4147-A177-3AD203B41FA5}">
                      <a16:colId xmlns:a16="http://schemas.microsoft.com/office/drawing/2014/main" val="87091566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38547772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Destino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Compañías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35009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3761286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22934322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D9267D6-8989-6C45-AFBD-FE6D27018672}"/>
              </a:ext>
            </a:extLst>
          </p:cNvPr>
          <p:cNvSpPr txBox="1"/>
          <p:nvPr/>
        </p:nvSpPr>
        <p:spPr>
          <a:xfrm>
            <a:off x="666593" y="4734022"/>
            <a:ext cx="52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Frecuencias y Pasajeros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D362B8-E3B7-834B-8330-3B74D0A1F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161184"/>
              </p:ext>
            </p:extLst>
          </p:nvPr>
        </p:nvGraphicFramePr>
        <p:xfrm>
          <a:off x="723782" y="5095454"/>
          <a:ext cx="4639566" cy="1095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261">
                  <a:extLst>
                    <a:ext uri="{9D8B030D-6E8A-4147-A177-3AD203B41FA5}">
                      <a16:colId xmlns:a16="http://schemas.microsoft.com/office/drawing/2014/main" val="3947194127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99240205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58540301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151560748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03240086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2143985227"/>
                    </a:ext>
                  </a:extLst>
                </a:gridCol>
              </a:tblGrid>
              <a:tr h="22279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Frecuencias Semanales 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Pasajeros Semanales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701363"/>
                  </a:ext>
                </a:extLst>
              </a:tr>
              <a:tr h="326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ops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pax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63192"/>
                  </a:ext>
                </a:extLst>
              </a:tr>
              <a:tr h="222794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673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60631747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195423F-9101-F94E-8B73-99DBDBB33706}"/>
              </a:ext>
            </a:extLst>
          </p:cNvPr>
          <p:cNvGraphicFramePr/>
          <p:nvPr/>
        </p:nvGraphicFramePr>
        <p:xfrm>
          <a:off x="5363348" y="1602640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C6A35B7-C0ED-5C4F-B136-9651B6452077}"/>
              </a:ext>
            </a:extLst>
          </p:cNvPr>
          <p:cNvGraphicFramePr/>
          <p:nvPr/>
        </p:nvGraphicFramePr>
        <p:xfrm>
          <a:off x="7996866" y="3444218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18046DD-CB43-0F49-9F8C-F43EE6561921}"/>
              </a:ext>
            </a:extLst>
          </p:cNvPr>
          <p:cNvSpPr txBox="1"/>
          <p:nvPr/>
        </p:nvSpPr>
        <p:spPr>
          <a:xfrm>
            <a:off x="6096000" y="5836301"/>
            <a:ext cx="2252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chemeClr val="accent1"/>
                </a:solidFill>
                <a:hlinkClick r:id="rId4" action="ppaction://hlinksldjump"/>
              </a:rPr>
              <a:t>Índice Aeropuertos</a:t>
            </a:r>
            <a:endParaRPr lang="es-ES_tradnl" sz="1200" b="1" dirty="0">
              <a:solidFill>
                <a:schemeClr val="accent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EA4478F-F62A-4CBA-9383-8C11F3C87AC7}"/>
              </a:ext>
            </a:extLst>
          </p:cNvPr>
          <p:cNvSpPr txBox="1"/>
          <p:nvPr/>
        </p:nvSpPr>
        <p:spPr>
          <a:xfrm>
            <a:off x="9719618" y="5304533"/>
            <a:ext cx="749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/>
              <a:t>Satena</a:t>
            </a:r>
          </a:p>
          <a:p>
            <a:pPr algn="ctr"/>
            <a:r>
              <a:rPr lang="es-CO" sz="1600" dirty="0"/>
              <a:t>100%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7517C42-52D7-4584-940B-A64FBE382EF3}"/>
              </a:ext>
            </a:extLst>
          </p:cNvPr>
          <p:cNvSpPr txBox="1"/>
          <p:nvPr/>
        </p:nvSpPr>
        <p:spPr>
          <a:xfrm>
            <a:off x="7086100" y="3391716"/>
            <a:ext cx="749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/>
              <a:t>Satena</a:t>
            </a:r>
          </a:p>
          <a:p>
            <a:pPr algn="ctr"/>
            <a:r>
              <a:rPr lang="es-CO" sz="1600" dirty="0"/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25180794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D329BD-34C2-4BEA-87D8-7A1CB9477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29/10/2020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DA6A82-22D4-479E-82F7-DEE72488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728CE8-CB96-41C2-8BC6-6A3D0B67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45</a:t>
            </a:fld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Saravena (RVE)</a:t>
            </a:r>
            <a:br>
              <a:rPr lang="es-CO" dirty="0"/>
            </a:br>
            <a:r>
              <a:rPr lang="es-CO" dirty="0"/>
              <a:t>Rutas, frecuencias y pasajeros</a:t>
            </a:r>
          </a:p>
        </p:txBody>
      </p:sp>
      <p:graphicFrame>
        <p:nvGraphicFramePr>
          <p:cNvPr id="7" name="Content Placeholder 26">
            <a:extLst>
              <a:ext uri="{FF2B5EF4-FFF2-40B4-BE49-F238E27FC236}">
                <a16:creationId xmlns:a16="http://schemas.microsoft.com/office/drawing/2014/main" id="{38ECB54F-E39B-4647-8E7E-EC9DED29C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9037955"/>
              </p:ext>
            </p:extLst>
          </p:nvPr>
        </p:nvGraphicFramePr>
        <p:xfrm>
          <a:off x="723783" y="2123978"/>
          <a:ext cx="4639565" cy="66865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39165">
                  <a:extLst>
                    <a:ext uri="{9D8B030D-6E8A-4147-A177-3AD203B41FA5}">
                      <a16:colId xmlns:a16="http://schemas.microsoft.com/office/drawing/2014/main" val="87091566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38547772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Destino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Compañías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35009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3761286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Bucaramanga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28269089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D9267D6-8989-6C45-AFBD-FE6D27018672}"/>
              </a:ext>
            </a:extLst>
          </p:cNvPr>
          <p:cNvSpPr txBox="1"/>
          <p:nvPr/>
        </p:nvSpPr>
        <p:spPr>
          <a:xfrm>
            <a:off x="666593" y="4734022"/>
            <a:ext cx="52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Frecuencias y Pasajeros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D362B8-E3B7-834B-8330-3B74D0A1F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543552"/>
              </p:ext>
            </p:extLst>
          </p:nvPr>
        </p:nvGraphicFramePr>
        <p:xfrm>
          <a:off x="723782" y="5095454"/>
          <a:ext cx="4639566" cy="1095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261">
                  <a:extLst>
                    <a:ext uri="{9D8B030D-6E8A-4147-A177-3AD203B41FA5}">
                      <a16:colId xmlns:a16="http://schemas.microsoft.com/office/drawing/2014/main" val="3947194127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99240205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58540301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151560748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03240086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2143985227"/>
                    </a:ext>
                  </a:extLst>
                </a:gridCol>
              </a:tblGrid>
              <a:tr h="22279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Frecuencias Semanales 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Pasajeros Semanales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701363"/>
                  </a:ext>
                </a:extLst>
              </a:tr>
              <a:tr h="326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ops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pax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63192"/>
                  </a:ext>
                </a:extLst>
              </a:tr>
              <a:tr h="222794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485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60631747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195423F-9101-F94E-8B73-99DBDBB33706}"/>
              </a:ext>
            </a:extLst>
          </p:cNvPr>
          <p:cNvGraphicFramePr/>
          <p:nvPr/>
        </p:nvGraphicFramePr>
        <p:xfrm>
          <a:off x="5363348" y="1602640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C6A35B7-C0ED-5C4F-B136-9651B6452077}"/>
              </a:ext>
            </a:extLst>
          </p:cNvPr>
          <p:cNvGraphicFramePr/>
          <p:nvPr/>
        </p:nvGraphicFramePr>
        <p:xfrm>
          <a:off x="7996866" y="3444218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18046DD-CB43-0F49-9F8C-F43EE6561921}"/>
              </a:ext>
            </a:extLst>
          </p:cNvPr>
          <p:cNvSpPr txBox="1"/>
          <p:nvPr/>
        </p:nvSpPr>
        <p:spPr>
          <a:xfrm>
            <a:off x="6096000" y="5836301"/>
            <a:ext cx="2252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chemeClr val="accent1"/>
                </a:solidFill>
                <a:hlinkClick r:id="rId4" action="ppaction://hlinksldjump"/>
              </a:rPr>
              <a:t>Índice Aeropuertos</a:t>
            </a:r>
            <a:endParaRPr lang="es-ES_tradnl" sz="1200" b="1" dirty="0">
              <a:solidFill>
                <a:schemeClr val="accent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EA4478F-F62A-4CBA-9383-8C11F3C87AC7}"/>
              </a:ext>
            </a:extLst>
          </p:cNvPr>
          <p:cNvSpPr txBox="1"/>
          <p:nvPr/>
        </p:nvSpPr>
        <p:spPr>
          <a:xfrm>
            <a:off x="9719618" y="5304533"/>
            <a:ext cx="749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/>
              <a:t>Satena</a:t>
            </a:r>
          </a:p>
          <a:p>
            <a:pPr algn="ctr"/>
            <a:r>
              <a:rPr lang="es-CO" sz="1600" dirty="0"/>
              <a:t>100%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7517C42-52D7-4584-940B-A64FBE382EF3}"/>
              </a:ext>
            </a:extLst>
          </p:cNvPr>
          <p:cNvSpPr txBox="1"/>
          <p:nvPr/>
        </p:nvSpPr>
        <p:spPr>
          <a:xfrm>
            <a:off x="7086100" y="3391716"/>
            <a:ext cx="749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/>
              <a:t>Satena</a:t>
            </a:r>
          </a:p>
          <a:p>
            <a:pPr algn="ctr"/>
            <a:r>
              <a:rPr lang="es-CO" sz="1600" dirty="0"/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33758298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D329BD-34C2-4BEA-87D8-7A1CB9477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29/10/2020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DA6A82-22D4-479E-82F7-DEE72488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728CE8-CB96-41C2-8BC6-6A3D0B67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46</a:t>
            </a:fld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Pitalito (PTX)</a:t>
            </a:r>
            <a:br>
              <a:rPr lang="es-CO" dirty="0"/>
            </a:br>
            <a:r>
              <a:rPr lang="es-CO" dirty="0"/>
              <a:t>Rutas, frecuencias y pasajeros</a:t>
            </a:r>
          </a:p>
        </p:txBody>
      </p:sp>
      <p:graphicFrame>
        <p:nvGraphicFramePr>
          <p:cNvPr id="7" name="Content Placeholder 26">
            <a:extLst>
              <a:ext uri="{FF2B5EF4-FFF2-40B4-BE49-F238E27FC236}">
                <a16:creationId xmlns:a16="http://schemas.microsoft.com/office/drawing/2014/main" id="{38ECB54F-E39B-4647-8E7E-EC9DED29C1F7}"/>
              </a:ext>
            </a:extLst>
          </p:cNvPr>
          <p:cNvGraphicFramePr>
            <a:graphicFrameLocks/>
          </p:cNvGraphicFramePr>
          <p:nvPr/>
        </p:nvGraphicFramePr>
        <p:xfrm>
          <a:off x="723783" y="2123978"/>
          <a:ext cx="4639565" cy="43624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39165">
                  <a:extLst>
                    <a:ext uri="{9D8B030D-6E8A-4147-A177-3AD203B41FA5}">
                      <a16:colId xmlns:a16="http://schemas.microsoft.com/office/drawing/2014/main" val="87091566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38547772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Destino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Compañías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35009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</a:p>
                  </a:txBody>
                  <a:tcPr marL="114300" marR="0" marT="0" marB="0" anchor="b"/>
                </a:tc>
                <a:extLst>
                  <a:ext uri="{0D108BD9-81ED-4DB2-BD59-A6C34878D82A}">
                    <a16:rowId xmlns:a16="http://schemas.microsoft.com/office/drawing/2014/main" val="337612860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D9267D6-8989-6C45-AFBD-FE6D27018672}"/>
              </a:ext>
            </a:extLst>
          </p:cNvPr>
          <p:cNvSpPr txBox="1"/>
          <p:nvPr/>
        </p:nvSpPr>
        <p:spPr>
          <a:xfrm>
            <a:off x="666593" y="4734022"/>
            <a:ext cx="52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Frecuencias y Pasajeros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D362B8-E3B7-834B-8330-3B74D0A1F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36295"/>
              </p:ext>
            </p:extLst>
          </p:nvPr>
        </p:nvGraphicFramePr>
        <p:xfrm>
          <a:off x="723782" y="5095454"/>
          <a:ext cx="4639566" cy="1095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261">
                  <a:extLst>
                    <a:ext uri="{9D8B030D-6E8A-4147-A177-3AD203B41FA5}">
                      <a16:colId xmlns:a16="http://schemas.microsoft.com/office/drawing/2014/main" val="3947194127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99240205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58540301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151560748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03240086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2143985227"/>
                    </a:ext>
                  </a:extLst>
                </a:gridCol>
              </a:tblGrid>
              <a:tr h="22279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Frecuencias Semanales 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Pasajeros Semanales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701363"/>
                  </a:ext>
                </a:extLst>
              </a:tr>
              <a:tr h="326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ops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pax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63192"/>
                  </a:ext>
                </a:extLst>
              </a:tr>
              <a:tr h="222794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631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60631747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195423F-9101-F94E-8B73-99DBDBB33706}"/>
              </a:ext>
            </a:extLst>
          </p:cNvPr>
          <p:cNvGraphicFramePr/>
          <p:nvPr/>
        </p:nvGraphicFramePr>
        <p:xfrm>
          <a:off x="5363348" y="1602640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C6A35B7-C0ED-5C4F-B136-9651B6452077}"/>
              </a:ext>
            </a:extLst>
          </p:cNvPr>
          <p:cNvGraphicFramePr/>
          <p:nvPr/>
        </p:nvGraphicFramePr>
        <p:xfrm>
          <a:off x="7996866" y="3444218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18046DD-CB43-0F49-9F8C-F43EE6561921}"/>
              </a:ext>
            </a:extLst>
          </p:cNvPr>
          <p:cNvSpPr txBox="1"/>
          <p:nvPr/>
        </p:nvSpPr>
        <p:spPr>
          <a:xfrm>
            <a:off x="6096000" y="5836301"/>
            <a:ext cx="2252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chemeClr val="accent1"/>
                </a:solidFill>
                <a:hlinkClick r:id="rId4" action="ppaction://hlinksldjump"/>
              </a:rPr>
              <a:t>Índice Aeropuertos</a:t>
            </a:r>
            <a:endParaRPr lang="es-ES_tradnl" sz="1200" b="1" dirty="0">
              <a:solidFill>
                <a:schemeClr val="accent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EA4478F-F62A-4CBA-9383-8C11F3C87AC7}"/>
              </a:ext>
            </a:extLst>
          </p:cNvPr>
          <p:cNvSpPr txBox="1"/>
          <p:nvPr/>
        </p:nvSpPr>
        <p:spPr>
          <a:xfrm>
            <a:off x="9719618" y="5304533"/>
            <a:ext cx="749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/>
              <a:t>Satena</a:t>
            </a:r>
          </a:p>
          <a:p>
            <a:pPr algn="ctr"/>
            <a:r>
              <a:rPr lang="es-CO" sz="1600" dirty="0"/>
              <a:t>100%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7517C42-52D7-4584-940B-A64FBE382EF3}"/>
              </a:ext>
            </a:extLst>
          </p:cNvPr>
          <p:cNvSpPr txBox="1"/>
          <p:nvPr/>
        </p:nvSpPr>
        <p:spPr>
          <a:xfrm>
            <a:off x="7086100" y="3391716"/>
            <a:ext cx="749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/>
              <a:t>Satena</a:t>
            </a:r>
          </a:p>
          <a:p>
            <a:pPr algn="ctr"/>
            <a:r>
              <a:rPr lang="es-CO" sz="1600" dirty="0"/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10594899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D329BD-34C2-4BEA-87D8-7A1CB9477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29/10/2020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DA6A82-22D4-479E-82F7-DEE72488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728CE8-CB96-41C2-8BC6-6A3D0B67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47</a:t>
            </a:fld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Tame (TME)</a:t>
            </a:r>
            <a:br>
              <a:rPr lang="es-CO" dirty="0"/>
            </a:br>
            <a:r>
              <a:rPr lang="es-CO" dirty="0"/>
              <a:t>Rutas, frecuencias y pasajeros</a:t>
            </a:r>
          </a:p>
        </p:txBody>
      </p:sp>
      <p:graphicFrame>
        <p:nvGraphicFramePr>
          <p:cNvPr id="7" name="Content Placeholder 26">
            <a:extLst>
              <a:ext uri="{FF2B5EF4-FFF2-40B4-BE49-F238E27FC236}">
                <a16:creationId xmlns:a16="http://schemas.microsoft.com/office/drawing/2014/main" id="{38ECB54F-E39B-4647-8E7E-EC9DED29C1F7}"/>
              </a:ext>
            </a:extLst>
          </p:cNvPr>
          <p:cNvGraphicFramePr>
            <a:graphicFrameLocks/>
          </p:cNvGraphicFramePr>
          <p:nvPr/>
        </p:nvGraphicFramePr>
        <p:xfrm>
          <a:off x="723783" y="2123978"/>
          <a:ext cx="4639565" cy="43624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39165">
                  <a:extLst>
                    <a:ext uri="{9D8B030D-6E8A-4147-A177-3AD203B41FA5}">
                      <a16:colId xmlns:a16="http://schemas.microsoft.com/office/drawing/2014/main" val="87091566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38547772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Destino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Compañías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35009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</a:p>
                  </a:txBody>
                  <a:tcPr marL="114300" marR="0" marT="0" marB="0" anchor="b"/>
                </a:tc>
                <a:extLst>
                  <a:ext uri="{0D108BD9-81ED-4DB2-BD59-A6C34878D82A}">
                    <a16:rowId xmlns:a16="http://schemas.microsoft.com/office/drawing/2014/main" val="337612860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D9267D6-8989-6C45-AFBD-FE6D27018672}"/>
              </a:ext>
            </a:extLst>
          </p:cNvPr>
          <p:cNvSpPr txBox="1"/>
          <p:nvPr/>
        </p:nvSpPr>
        <p:spPr>
          <a:xfrm>
            <a:off x="666593" y="4734022"/>
            <a:ext cx="52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Frecuencias y Pasajeros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D362B8-E3B7-834B-8330-3B74D0A1F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841861"/>
              </p:ext>
            </p:extLst>
          </p:nvPr>
        </p:nvGraphicFramePr>
        <p:xfrm>
          <a:off x="723782" y="5095454"/>
          <a:ext cx="4639566" cy="1095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261">
                  <a:extLst>
                    <a:ext uri="{9D8B030D-6E8A-4147-A177-3AD203B41FA5}">
                      <a16:colId xmlns:a16="http://schemas.microsoft.com/office/drawing/2014/main" val="3947194127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99240205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58540301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151560748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03240086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2143985227"/>
                    </a:ext>
                  </a:extLst>
                </a:gridCol>
              </a:tblGrid>
              <a:tr h="22279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Frecuencias Semanales 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Pasajeros Semanales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701363"/>
                  </a:ext>
                </a:extLst>
              </a:tr>
              <a:tr h="326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ops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pax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63192"/>
                  </a:ext>
                </a:extLst>
              </a:tr>
              <a:tr h="222794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133%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155%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60631747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195423F-9101-F94E-8B73-99DBDBB33706}"/>
              </a:ext>
            </a:extLst>
          </p:cNvPr>
          <p:cNvGraphicFramePr/>
          <p:nvPr/>
        </p:nvGraphicFramePr>
        <p:xfrm>
          <a:off x="5363348" y="1602640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C6A35B7-C0ED-5C4F-B136-9651B6452077}"/>
              </a:ext>
            </a:extLst>
          </p:cNvPr>
          <p:cNvGraphicFramePr/>
          <p:nvPr/>
        </p:nvGraphicFramePr>
        <p:xfrm>
          <a:off x="7996866" y="3444218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18046DD-CB43-0F49-9F8C-F43EE6561921}"/>
              </a:ext>
            </a:extLst>
          </p:cNvPr>
          <p:cNvSpPr txBox="1"/>
          <p:nvPr/>
        </p:nvSpPr>
        <p:spPr>
          <a:xfrm>
            <a:off x="6096000" y="5836301"/>
            <a:ext cx="2252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chemeClr val="accent1"/>
                </a:solidFill>
                <a:hlinkClick r:id="rId4" action="ppaction://hlinksldjump"/>
              </a:rPr>
              <a:t>Índice Aeropuertos</a:t>
            </a:r>
            <a:endParaRPr lang="es-ES_tradnl" sz="1200" b="1" dirty="0">
              <a:solidFill>
                <a:schemeClr val="accent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EA4478F-F62A-4CBA-9383-8C11F3C87AC7}"/>
              </a:ext>
            </a:extLst>
          </p:cNvPr>
          <p:cNvSpPr txBox="1"/>
          <p:nvPr/>
        </p:nvSpPr>
        <p:spPr>
          <a:xfrm>
            <a:off x="9719618" y="5304533"/>
            <a:ext cx="749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/>
              <a:t>Satena</a:t>
            </a:r>
          </a:p>
          <a:p>
            <a:pPr algn="ctr"/>
            <a:r>
              <a:rPr lang="es-CO" sz="1600" dirty="0"/>
              <a:t>100%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7517C42-52D7-4584-940B-A64FBE382EF3}"/>
              </a:ext>
            </a:extLst>
          </p:cNvPr>
          <p:cNvSpPr txBox="1"/>
          <p:nvPr/>
        </p:nvSpPr>
        <p:spPr>
          <a:xfrm>
            <a:off x="7086100" y="3391716"/>
            <a:ext cx="749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/>
              <a:t>Satena</a:t>
            </a:r>
          </a:p>
          <a:p>
            <a:pPr algn="ctr"/>
            <a:r>
              <a:rPr lang="es-CO" sz="1600" dirty="0"/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3397172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D329BD-34C2-4BEA-87D8-7A1CB9477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29/10/2020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DA6A82-22D4-479E-82F7-DEE72488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728CE8-CB96-41C2-8BC6-6A3D0B67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48</a:t>
            </a:fld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Puerto Leguizamo (LQM)</a:t>
            </a:r>
            <a:br>
              <a:rPr lang="es-CO" dirty="0"/>
            </a:br>
            <a:r>
              <a:rPr lang="es-CO" dirty="0"/>
              <a:t>Rutas, frecuencias y pasajeros</a:t>
            </a:r>
          </a:p>
        </p:txBody>
      </p:sp>
      <p:graphicFrame>
        <p:nvGraphicFramePr>
          <p:cNvPr id="7" name="Content Placeholder 26">
            <a:extLst>
              <a:ext uri="{FF2B5EF4-FFF2-40B4-BE49-F238E27FC236}">
                <a16:creationId xmlns:a16="http://schemas.microsoft.com/office/drawing/2014/main" id="{38ECB54F-E39B-4647-8E7E-EC9DED29C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8197268"/>
              </p:ext>
            </p:extLst>
          </p:nvPr>
        </p:nvGraphicFramePr>
        <p:xfrm>
          <a:off x="723783" y="2123978"/>
          <a:ext cx="4639565" cy="64960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39165">
                  <a:extLst>
                    <a:ext uri="{9D8B030D-6E8A-4147-A177-3AD203B41FA5}">
                      <a16:colId xmlns:a16="http://schemas.microsoft.com/office/drawing/2014/main" val="87091566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38547772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Destino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Compañías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35009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Florencia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</a:p>
                  </a:txBody>
                  <a:tcPr marL="114300" marR="0" marT="0" marB="0" anchor="b"/>
                </a:tc>
                <a:extLst>
                  <a:ext uri="{0D108BD9-81ED-4DB2-BD59-A6C34878D82A}">
                    <a16:rowId xmlns:a16="http://schemas.microsoft.com/office/drawing/2014/main" val="33761286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Puerto Asís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</a:p>
                  </a:txBody>
                  <a:tcPr marL="114300" marR="0" marT="0" marB="0" anchor="b"/>
                </a:tc>
                <a:extLst>
                  <a:ext uri="{0D108BD9-81ED-4DB2-BD59-A6C34878D82A}">
                    <a16:rowId xmlns:a16="http://schemas.microsoft.com/office/drawing/2014/main" val="87302033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D9267D6-8989-6C45-AFBD-FE6D27018672}"/>
              </a:ext>
            </a:extLst>
          </p:cNvPr>
          <p:cNvSpPr txBox="1"/>
          <p:nvPr/>
        </p:nvSpPr>
        <p:spPr>
          <a:xfrm>
            <a:off x="666593" y="4734022"/>
            <a:ext cx="52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Frecuencias y Pasajeros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D362B8-E3B7-834B-8330-3B74D0A1F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331679"/>
              </p:ext>
            </p:extLst>
          </p:nvPr>
        </p:nvGraphicFramePr>
        <p:xfrm>
          <a:off x="723782" y="5095454"/>
          <a:ext cx="4639566" cy="1095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261">
                  <a:extLst>
                    <a:ext uri="{9D8B030D-6E8A-4147-A177-3AD203B41FA5}">
                      <a16:colId xmlns:a16="http://schemas.microsoft.com/office/drawing/2014/main" val="3947194127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99240205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58540301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151560748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03240086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2143985227"/>
                    </a:ext>
                  </a:extLst>
                </a:gridCol>
              </a:tblGrid>
              <a:tr h="22279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Frecuencias Semanales 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Pasajeros Semanales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701363"/>
                  </a:ext>
                </a:extLst>
              </a:tr>
              <a:tr h="326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ops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pax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63192"/>
                  </a:ext>
                </a:extLst>
              </a:tr>
              <a:tr h="222794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392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60631747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195423F-9101-F94E-8B73-99DBDBB33706}"/>
              </a:ext>
            </a:extLst>
          </p:cNvPr>
          <p:cNvGraphicFramePr/>
          <p:nvPr/>
        </p:nvGraphicFramePr>
        <p:xfrm>
          <a:off x="5363348" y="1602640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C6A35B7-C0ED-5C4F-B136-9651B6452077}"/>
              </a:ext>
            </a:extLst>
          </p:cNvPr>
          <p:cNvGraphicFramePr/>
          <p:nvPr/>
        </p:nvGraphicFramePr>
        <p:xfrm>
          <a:off x="7996866" y="3444218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18046DD-CB43-0F49-9F8C-F43EE6561921}"/>
              </a:ext>
            </a:extLst>
          </p:cNvPr>
          <p:cNvSpPr txBox="1"/>
          <p:nvPr/>
        </p:nvSpPr>
        <p:spPr>
          <a:xfrm>
            <a:off x="6096000" y="5836301"/>
            <a:ext cx="2252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chemeClr val="accent1"/>
                </a:solidFill>
                <a:hlinkClick r:id="rId4" action="ppaction://hlinksldjump"/>
              </a:rPr>
              <a:t>Índice Aeropuertos</a:t>
            </a:r>
            <a:endParaRPr lang="es-ES_tradnl" sz="1200" b="1" dirty="0">
              <a:solidFill>
                <a:schemeClr val="accent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EA4478F-F62A-4CBA-9383-8C11F3C87AC7}"/>
              </a:ext>
            </a:extLst>
          </p:cNvPr>
          <p:cNvSpPr txBox="1"/>
          <p:nvPr/>
        </p:nvSpPr>
        <p:spPr>
          <a:xfrm>
            <a:off x="9719618" y="5304533"/>
            <a:ext cx="749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/>
              <a:t>Satena</a:t>
            </a:r>
          </a:p>
          <a:p>
            <a:pPr algn="ctr"/>
            <a:r>
              <a:rPr lang="es-CO" sz="1600" dirty="0"/>
              <a:t>100%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7517C42-52D7-4584-940B-A64FBE382EF3}"/>
              </a:ext>
            </a:extLst>
          </p:cNvPr>
          <p:cNvSpPr txBox="1"/>
          <p:nvPr/>
        </p:nvSpPr>
        <p:spPr>
          <a:xfrm>
            <a:off x="7086100" y="3391716"/>
            <a:ext cx="749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/>
              <a:t>Satena</a:t>
            </a:r>
          </a:p>
          <a:p>
            <a:pPr algn="ctr"/>
            <a:r>
              <a:rPr lang="es-CO" sz="1600" dirty="0"/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39497023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D329BD-34C2-4BEA-87D8-7A1CB9477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29/10/2020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DA6A82-22D4-479E-82F7-DEE72488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728CE8-CB96-41C2-8BC6-6A3D0B67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49</a:t>
            </a:fld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Tolú (TLU)</a:t>
            </a:r>
            <a:br>
              <a:rPr lang="es-CO" dirty="0"/>
            </a:br>
            <a:r>
              <a:rPr lang="es-CO" dirty="0"/>
              <a:t>Rutas, frecuencias y pasajeros</a:t>
            </a:r>
          </a:p>
        </p:txBody>
      </p:sp>
      <p:graphicFrame>
        <p:nvGraphicFramePr>
          <p:cNvPr id="7" name="Content Placeholder 26">
            <a:extLst>
              <a:ext uri="{FF2B5EF4-FFF2-40B4-BE49-F238E27FC236}">
                <a16:creationId xmlns:a16="http://schemas.microsoft.com/office/drawing/2014/main" id="{38ECB54F-E39B-4647-8E7E-EC9DED29C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6417804"/>
              </p:ext>
            </p:extLst>
          </p:nvPr>
        </p:nvGraphicFramePr>
        <p:xfrm>
          <a:off x="723783" y="2123978"/>
          <a:ext cx="4639565" cy="43624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39165">
                  <a:extLst>
                    <a:ext uri="{9D8B030D-6E8A-4147-A177-3AD203B41FA5}">
                      <a16:colId xmlns:a16="http://schemas.microsoft.com/office/drawing/2014/main" val="87091566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38547772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Destino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Compañías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35009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Medellín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  <a:endParaRPr lang="es-CO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0" marT="0" marB="0" anchor="b"/>
                </a:tc>
                <a:extLst>
                  <a:ext uri="{0D108BD9-81ED-4DB2-BD59-A6C34878D82A}">
                    <a16:rowId xmlns:a16="http://schemas.microsoft.com/office/drawing/2014/main" val="337612860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D9267D6-8989-6C45-AFBD-FE6D27018672}"/>
              </a:ext>
            </a:extLst>
          </p:cNvPr>
          <p:cNvSpPr txBox="1"/>
          <p:nvPr/>
        </p:nvSpPr>
        <p:spPr>
          <a:xfrm>
            <a:off x="666593" y="4734022"/>
            <a:ext cx="52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Frecuencias y Pasajeros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D362B8-E3B7-834B-8330-3B74D0A1FD95}"/>
              </a:ext>
            </a:extLst>
          </p:cNvPr>
          <p:cNvGraphicFramePr>
            <a:graphicFrameLocks noGrp="1"/>
          </p:cNvGraphicFramePr>
          <p:nvPr/>
        </p:nvGraphicFramePr>
        <p:xfrm>
          <a:off x="723782" y="5095454"/>
          <a:ext cx="4639566" cy="1095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261">
                  <a:extLst>
                    <a:ext uri="{9D8B030D-6E8A-4147-A177-3AD203B41FA5}">
                      <a16:colId xmlns:a16="http://schemas.microsoft.com/office/drawing/2014/main" val="3947194127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99240205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58540301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151560748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03240086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2143985227"/>
                    </a:ext>
                  </a:extLst>
                </a:gridCol>
              </a:tblGrid>
              <a:tr h="22279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Frecuencias Semanales 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Pasajeros Semanales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701363"/>
                  </a:ext>
                </a:extLst>
              </a:tr>
              <a:tr h="326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ops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pax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63192"/>
                  </a:ext>
                </a:extLst>
              </a:tr>
              <a:tr h="222794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392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60631747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195423F-9101-F94E-8B73-99DBDBB33706}"/>
              </a:ext>
            </a:extLst>
          </p:cNvPr>
          <p:cNvGraphicFramePr/>
          <p:nvPr/>
        </p:nvGraphicFramePr>
        <p:xfrm>
          <a:off x="5363348" y="1602640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C6A35B7-C0ED-5C4F-B136-9651B6452077}"/>
              </a:ext>
            </a:extLst>
          </p:cNvPr>
          <p:cNvGraphicFramePr/>
          <p:nvPr/>
        </p:nvGraphicFramePr>
        <p:xfrm>
          <a:off x="7996866" y="3444218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18046DD-CB43-0F49-9F8C-F43EE6561921}"/>
              </a:ext>
            </a:extLst>
          </p:cNvPr>
          <p:cNvSpPr txBox="1"/>
          <p:nvPr/>
        </p:nvSpPr>
        <p:spPr>
          <a:xfrm>
            <a:off x="7010400" y="4541872"/>
            <a:ext cx="2252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chemeClr val="accent1"/>
                </a:solidFill>
                <a:hlinkClick r:id="rId4" action="ppaction://hlinksldjump"/>
              </a:rPr>
              <a:t>Índice Aeropuertos</a:t>
            </a:r>
            <a:endParaRPr lang="es-ES_tradnl" sz="1200" b="1" dirty="0">
              <a:solidFill>
                <a:schemeClr val="accent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EA4478F-F62A-4CBA-9383-8C11F3C87AC7}"/>
              </a:ext>
            </a:extLst>
          </p:cNvPr>
          <p:cNvSpPr txBox="1"/>
          <p:nvPr/>
        </p:nvSpPr>
        <p:spPr>
          <a:xfrm>
            <a:off x="9719618" y="5304533"/>
            <a:ext cx="749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/>
              <a:t>Satena</a:t>
            </a:r>
          </a:p>
          <a:p>
            <a:pPr algn="ctr"/>
            <a:r>
              <a:rPr lang="es-CO" sz="1600" dirty="0"/>
              <a:t>100%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7517C42-52D7-4584-940B-A64FBE382EF3}"/>
              </a:ext>
            </a:extLst>
          </p:cNvPr>
          <p:cNvSpPr txBox="1"/>
          <p:nvPr/>
        </p:nvSpPr>
        <p:spPr>
          <a:xfrm>
            <a:off x="7086100" y="3391716"/>
            <a:ext cx="749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/>
              <a:t>Satena</a:t>
            </a:r>
          </a:p>
          <a:p>
            <a:pPr algn="ctr"/>
            <a:r>
              <a:rPr lang="es-CO" sz="1600" dirty="0"/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3423065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D329BD-34C2-4BEA-87D8-7A1CB9477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29/10/2020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DA6A82-22D4-479E-82F7-DEE72488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728CE8-CB96-41C2-8BC6-6A3D0B67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5</a:t>
            </a:fld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Rionegro – Medellín (MDE)</a:t>
            </a:r>
            <a:br>
              <a:rPr lang="es-CO" dirty="0"/>
            </a:br>
            <a:r>
              <a:rPr lang="es-CO" dirty="0"/>
              <a:t>Rutas, frecuencias y pasajeros</a:t>
            </a:r>
          </a:p>
        </p:txBody>
      </p:sp>
      <p:graphicFrame>
        <p:nvGraphicFramePr>
          <p:cNvPr id="7" name="Content Placeholder 26">
            <a:extLst>
              <a:ext uri="{FF2B5EF4-FFF2-40B4-BE49-F238E27FC236}">
                <a16:creationId xmlns:a16="http://schemas.microsoft.com/office/drawing/2014/main" id="{38ECB54F-E39B-4647-8E7E-EC9DED29C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0493946"/>
              </p:ext>
            </p:extLst>
          </p:nvPr>
        </p:nvGraphicFramePr>
        <p:xfrm>
          <a:off x="723783" y="2123978"/>
          <a:ext cx="4639565" cy="235648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39165">
                  <a:extLst>
                    <a:ext uri="{9D8B030D-6E8A-4147-A177-3AD203B41FA5}">
                      <a16:colId xmlns:a16="http://schemas.microsoft.com/office/drawing/2014/main" val="87091566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38547772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Destino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Compañías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35009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Barranquilla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Avianca, </a:t>
                      </a:r>
                      <a:r>
                        <a:rPr lang="es-CO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Latam</a:t>
                      </a:r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Viva Air</a:t>
                      </a:r>
                    </a:p>
                  </a:txBody>
                  <a:tcPr marL="114300" marR="0" marT="0" marB="0" anchor="b"/>
                </a:tc>
                <a:extLst>
                  <a:ext uri="{0D108BD9-81ED-4DB2-BD59-A6C34878D82A}">
                    <a16:rowId xmlns:a16="http://schemas.microsoft.com/office/drawing/2014/main" val="33761286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Avianca, Latam, Viva Air, Wingo</a:t>
                      </a:r>
                    </a:p>
                  </a:txBody>
                  <a:tcPr marL="114300" marR="0" marT="0" marB="0" anchor="b"/>
                </a:tc>
                <a:extLst>
                  <a:ext uri="{0D108BD9-81ED-4DB2-BD59-A6C34878D82A}">
                    <a16:rowId xmlns:a16="http://schemas.microsoft.com/office/drawing/2014/main" val="364210746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Bucaramanga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Viva Air</a:t>
                      </a:r>
                    </a:p>
                  </a:txBody>
                  <a:tcPr marL="114300" marR="0" marT="0" marB="0" anchor="b"/>
                </a:tc>
                <a:extLst>
                  <a:ext uri="{0D108BD9-81ED-4DB2-BD59-A6C34878D82A}">
                    <a16:rowId xmlns:a16="http://schemas.microsoft.com/office/drawing/2014/main" val="185093389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Avianca, Viva Air</a:t>
                      </a:r>
                    </a:p>
                  </a:txBody>
                  <a:tcPr marL="114300" marR="0" marT="0" marB="0" anchor="b"/>
                </a:tc>
                <a:extLst>
                  <a:ext uri="{0D108BD9-81ED-4DB2-BD59-A6C34878D82A}">
                    <a16:rowId xmlns:a16="http://schemas.microsoft.com/office/drawing/2014/main" val="35715629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Cartagena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Avianca, </a:t>
                      </a:r>
                      <a:r>
                        <a:rPr lang="es-CO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Latam</a:t>
                      </a:r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Viva Air</a:t>
                      </a:r>
                    </a:p>
                  </a:txBody>
                  <a:tcPr marL="114300" marR="0" marT="0" marB="0" anchor="b"/>
                </a:tc>
                <a:extLst>
                  <a:ext uri="{0D108BD9-81ED-4DB2-BD59-A6C34878D82A}">
                    <a16:rowId xmlns:a16="http://schemas.microsoft.com/office/drawing/2014/main" val="3345638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Viva Air</a:t>
                      </a:r>
                    </a:p>
                  </a:txBody>
                  <a:tcPr marL="114300" marR="0" marT="0" marB="0" anchor="b"/>
                </a:tc>
                <a:extLst>
                  <a:ext uri="{0D108BD9-81ED-4DB2-BD59-A6C34878D82A}">
                    <a16:rowId xmlns:a16="http://schemas.microsoft.com/office/drawing/2014/main" val="10934641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Leticia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Viva Air</a:t>
                      </a:r>
                    </a:p>
                  </a:txBody>
                  <a:tcPr marL="114300" marR="0" marT="0" marB="0" anchor="b"/>
                </a:tc>
                <a:extLst>
                  <a:ext uri="{0D108BD9-81ED-4DB2-BD59-A6C34878D82A}">
                    <a16:rowId xmlns:a16="http://schemas.microsoft.com/office/drawing/2014/main" val="3142938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Montería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Viva Air</a:t>
                      </a:r>
                    </a:p>
                  </a:txBody>
                  <a:tcPr marL="114300" marR="0" marT="0" marB="0" anchor="b"/>
                </a:tc>
                <a:extLst>
                  <a:ext uri="{0D108BD9-81ED-4DB2-BD59-A6C34878D82A}">
                    <a16:rowId xmlns:a16="http://schemas.microsoft.com/office/drawing/2014/main" val="28824958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San Andrés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Viva Air</a:t>
                      </a:r>
                    </a:p>
                  </a:txBody>
                  <a:tcPr marL="114300" marR="0" marT="0" marB="0" anchor="b"/>
                </a:tc>
                <a:extLst>
                  <a:ext uri="{0D108BD9-81ED-4DB2-BD59-A6C34878D82A}">
                    <a16:rowId xmlns:a16="http://schemas.microsoft.com/office/drawing/2014/main" val="3884286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Santa Marta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Avianca, </a:t>
                      </a:r>
                      <a:r>
                        <a:rPr lang="es-CO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Latam</a:t>
                      </a:r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Viva Air</a:t>
                      </a:r>
                    </a:p>
                  </a:txBody>
                  <a:tcPr marL="114300" marR="0" marT="0" marB="0" anchor="b"/>
                </a:tc>
                <a:extLst>
                  <a:ext uri="{0D108BD9-81ED-4DB2-BD59-A6C34878D82A}">
                    <a16:rowId xmlns:a16="http://schemas.microsoft.com/office/drawing/2014/main" val="145337000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D9267D6-8989-6C45-AFBD-FE6D27018672}"/>
              </a:ext>
            </a:extLst>
          </p:cNvPr>
          <p:cNvSpPr txBox="1"/>
          <p:nvPr/>
        </p:nvSpPr>
        <p:spPr>
          <a:xfrm>
            <a:off x="666593" y="4734022"/>
            <a:ext cx="52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Frecuencias y Pasajeros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D362B8-E3B7-834B-8330-3B74D0A1F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557070"/>
              </p:ext>
            </p:extLst>
          </p:nvPr>
        </p:nvGraphicFramePr>
        <p:xfrm>
          <a:off x="723782" y="5095454"/>
          <a:ext cx="4639566" cy="1095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261">
                  <a:extLst>
                    <a:ext uri="{9D8B030D-6E8A-4147-A177-3AD203B41FA5}">
                      <a16:colId xmlns:a16="http://schemas.microsoft.com/office/drawing/2014/main" val="3947194127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99240205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58540301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151560748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03240086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2143985227"/>
                    </a:ext>
                  </a:extLst>
                </a:gridCol>
              </a:tblGrid>
              <a:tr h="22279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Frecuencias Semanales 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Pasajeros Semanales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701363"/>
                  </a:ext>
                </a:extLst>
              </a:tr>
              <a:tr h="326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ops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pax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63192"/>
                  </a:ext>
                </a:extLst>
              </a:tr>
              <a:tr h="222794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1.455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899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177.019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126.884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60631747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195423F-9101-F94E-8B73-99DBDBB337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4597768"/>
              </p:ext>
            </p:extLst>
          </p:nvPr>
        </p:nvGraphicFramePr>
        <p:xfrm>
          <a:off x="5363348" y="1602640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C6A35B7-C0ED-5C4F-B136-9651B6452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8240072"/>
              </p:ext>
            </p:extLst>
          </p:nvPr>
        </p:nvGraphicFramePr>
        <p:xfrm>
          <a:off x="7980242" y="3411952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18046DD-CB43-0F49-9F8C-F43EE6561921}"/>
              </a:ext>
            </a:extLst>
          </p:cNvPr>
          <p:cNvSpPr txBox="1"/>
          <p:nvPr/>
        </p:nvSpPr>
        <p:spPr>
          <a:xfrm>
            <a:off x="6096000" y="5836301"/>
            <a:ext cx="2252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chemeClr val="accent1"/>
                </a:solidFill>
                <a:hlinkClick r:id="rId4" action="ppaction://hlinksldjump"/>
              </a:rPr>
              <a:t>Índice Aeropuertos</a:t>
            </a:r>
            <a:endParaRPr lang="es-ES_tradnl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79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D329BD-34C2-4BEA-87D8-7A1CB9477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29/10/2020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DA6A82-22D4-479E-82F7-DEE72488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728CE8-CB96-41C2-8BC6-6A3D0B67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6</a:t>
            </a:fld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Cartagena</a:t>
            </a:r>
            <a:br>
              <a:rPr lang="es-CO" dirty="0"/>
            </a:br>
            <a:r>
              <a:rPr lang="es-CO" dirty="0"/>
              <a:t>Rutas, frecuencias y pasajeros</a:t>
            </a:r>
          </a:p>
        </p:txBody>
      </p:sp>
      <p:graphicFrame>
        <p:nvGraphicFramePr>
          <p:cNvPr id="7" name="Content Placeholder 26">
            <a:extLst>
              <a:ext uri="{FF2B5EF4-FFF2-40B4-BE49-F238E27FC236}">
                <a16:creationId xmlns:a16="http://schemas.microsoft.com/office/drawing/2014/main" id="{38ECB54F-E39B-4647-8E7E-EC9DED29C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7049336"/>
              </p:ext>
            </p:extLst>
          </p:nvPr>
        </p:nvGraphicFramePr>
        <p:xfrm>
          <a:off x="723783" y="1772703"/>
          <a:ext cx="4639565" cy="222885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39165">
                  <a:extLst>
                    <a:ext uri="{9D8B030D-6E8A-4147-A177-3AD203B41FA5}">
                      <a16:colId xmlns:a16="http://schemas.microsoft.com/office/drawing/2014/main" val="87091566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38547772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Destino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Compañías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35009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Avianca, Latam, Viva Air, Wingo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3761286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Bucaramanga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Easy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28376678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Avianca, GCA, </a:t>
                      </a:r>
                      <a:r>
                        <a:rPr lang="es-CO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Latam</a:t>
                      </a:r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Viva Air, Wingo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64210746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Easy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170245976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Ibague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Easy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79989664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Manizales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Easy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41781659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Pereira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Viva Air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5715629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Rionegro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Avianca, </a:t>
                      </a:r>
                      <a:r>
                        <a:rPr lang="es-CO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Latam</a:t>
                      </a:r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Viva Air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345638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San Andrés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Latam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288249587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D9267D6-8989-6C45-AFBD-FE6D27018672}"/>
              </a:ext>
            </a:extLst>
          </p:cNvPr>
          <p:cNvSpPr txBox="1"/>
          <p:nvPr/>
        </p:nvSpPr>
        <p:spPr>
          <a:xfrm>
            <a:off x="666593" y="4734022"/>
            <a:ext cx="52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Frecuencias y Pasajeros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D362B8-E3B7-834B-8330-3B74D0A1F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872180"/>
              </p:ext>
            </p:extLst>
          </p:nvPr>
        </p:nvGraphicFramePr>
        <p:xfrm>
          <a:off x="723782" y="5095454"/>
          <a:ext cx="4639566" cy="1095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261">
                  <a:extLst>
                    <a:ext uri="{9D8B030D-6E8A-4147-A177-3AD203B41FA5}">
                      <a16:colId xmlns:a16="http://schemas.microsoft.com/office/drawing/2014/main" val="3947194127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99240205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58540301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151560748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03240086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2143985227"/>
                    </a:ext>
                  </a:extLst>
                </a:gridCol>
              </a:tblGrid>
              <a:tr h="22279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Frecuencias Semanales 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Pasajeros Semanales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701363"/>
                  </a:ext>
                </a:extLst>
              </a:tr>
              <a:tr h="326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ops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pax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63192"/>
                  </a:ext>
                </a:extLst>
              </a:tr>
              <a:tr h="222794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856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106.299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65.022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60631747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195423F-9101-F94E-8B73-99DBDBB337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2653562"/>
              </p:ext>
            </p:extLst>
          </p:nvPr>
        </p:nvGraphicFramePr>
        <p:xfrm>
          <a:off x="5363348" y="1602640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C6A35B7-C0ED-5C4F-B136-9651B6452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5384627"/>
              </p:ext>
            </p:extLst>
          </p:nvPr>
        </p:nvGraphicFramePr>
        <p:xfrm>
          <a:off x="7980242" y="3411952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18046DD-CB43-0F49-9F8C-F43EE6561921}"/>
              </a:ext>
            </a:extLst>
          </p:cNvPr>
          <p:cNvSpPr txBox="1"/>
          <p:nvPr/>
        </p:nvSpPr>
        <p:spPr>
          <a:xfrm>
            <a:off x="6096000" y="5836301"/>
            <a:ext cx="2252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chemeClr val="accent1"/>
                </a:solidFill>
                <a:hlinkClick r:id="rId4" action="ppaction://hlinksldjump"/>
              </a:rPr>
              <a:t>Índice Aeropuertos</a:t>
            </a:r>
            <a:endParaRPr lang="es-ES_tradnl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03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D329BD-34C2-4BEA-87D8-7A1CB9477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29/10/2020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DA6A82-22D4-479E-82F7-DEE72488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728CE8-CB96-41C2-8BC6-6A3D0B67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7</a:t>
            </a:fld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Palmira - Cali</a:t>
            </a:r>
            <a:br>
              <a:rPr lang="es-CO" dirty="0"/>
            </a:br>
            <a:r>
              <a:rPr lang="es-CO" dirty="0"/>
              <a:t>Rutas, frecuencias y pasajeros</a:t>
            </a:r>
          </a:p>
        </p:txBody>
      </p:sp>
      <p:graphicFrame>
        <p:nvGraphicFramePr>
          <p:cNvPr id="7" name="Content Placeholder 26">
            <a:extLst>
              <a:ext uri="{FF2B5EF4-FFF2-40B4-BE49-F238E27FC236}">
                <a16:creationId xmlns:a16="http://schemas.microsoft.com/office/drawing/2014/main" id="{38ECB54F-E39B-4647-8E7E-EC9DED29C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666226"/>
              </p:ext>
            </p:extLst>
          </p:nvPr>
        </p:nvGraphicFramePr>
        <p:xfrm>
          <a:off x="723783" y="1802020"/>
          <a:ext cx="4639565" cy="300291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39165">
                  <a:extLst>
                    <a:ext uri="{9D8B030D-6E8A-4147-A177-3AD203B41FA5}">
                      <a16:colId xmlns:a16="http://schemas.microsoft.com/office/drawing/2014/main" val="87091566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38547772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Destino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Compañías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35009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Barranquilla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GCA, Viva Air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61286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Avianca, Latam, Viva Air, Wingo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493004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Bucaramanga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CGA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43193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Cartagena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Avianca, GCA, </a:t>
                      </a:r>
                      <a:r>
                        <a:rPr lang="es-CO" sz="1200" b="0" i="0" u="none" strike="noStrike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Latam</a:t>
                      </a:r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, Viva Air, Wingo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70006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GCA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1332048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Guapi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45531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Ipiales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210746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Medellín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Easy, </a:t>
                      </a:r>
                      <a:r>
                        <a:rPr lang="es-CO" sz="1200" b="0" i="0" u="none" strike="noStrike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  <a:endParaRPr lang="es-CO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15629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Pasto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Easy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5638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Puerto Asís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Easy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24958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Rionegro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Avianca, Viva Air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18726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San Andrés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GCA, </a:t>
                      </a:r>
                      <a:r>
                        <a:rPr lang="es-CO" sz="1200" b="0" i="0" u="none" strike="noStrike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Latam</a:t>
                      </a:r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, Viva Air, Wingo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4286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Santa Marta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Viva Air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85374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Tumaco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337000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D9267D6-8989-6C45-AFBD-FE6D27018672}"/>
              </a:ext>
            </a:extLst>
          </p:cNvPr>
          <p:cNvSpPr txBox="1"/>
          <p:nvPr/>
        </p:nvSpPr>
        <p:spPr>
          <a:xfrm>
            <a:off x="666593" y="4734022"/>
            <a:ext cx="52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Frecuencias y Pasajeros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D362B8-E3B7-834B-8330-3B74D0A1F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664943"/>
              </p:ext>
            </p:extLst>
          </p:nvPr>
        </p:nvGraphicFramePr>
        <p:xfrm>
          <a:off x="723782" y="5095455"/>
          <a:ext cx="4639566" cy="10795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261">
                  <a:extLst>
                    <a:ext uri="{9D8B030D-6E8A-4147-A177-3AD203B41FA5}">
                      <a16:colId xmlns:a16="http://schemas.microsoft.com/office/drawing/2014/main" val="3947194127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99240205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58540301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151560748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03240086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2143985227"/>
                    </a:ext>
                  </a:extLst>
                </a:gridCol>
              </a:tblGrid>
              <a:tr h="40540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Frecuencias Semanales 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Pasajeros Semanales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701363"/>
                  </a:ext>
                </a:extLst>
              </a:tr>
              <a:tr h="4054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ops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pax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63192"/>
                  </a:ext>
                </a:extLst>
              </a:tr>
              <a:tr h="207042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1.057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708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108.922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77.012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60631747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195423F-9101-F94E-8B73-99DBDBB337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896951"/>
              </p:ext>
            </p:extLst>
          </p:nvPr>
        </p:nvGraphicFramePr>
        <p:xfrm>
          <a:off x="5363348" y="1602640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C6A35B7-C0ED-5C4F-B136-9651B6452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1646000"/>
              </p:ext>
            </p:extLst>
          </p:nvPr>
        </p:nvGraphicFramePr>
        <p:xfrm>
          <a:off x="7980242" y="3411952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18046DD-CB43-0F49-9F8C-F43EE6561921}"/>
              </a:ext>
            </a:extLst>
          </p:cNvPr>
          <p:cNvSpPr txBox="1"/>
          <p:nvPr/>
        </p:nvSpPr>
        <p:spPr>
          <a:xfrm>
            <a:off x="6096000" y="5836301"/>
            <a:ext cx="2252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chemeClr val="accent1"/>
                </a:solidFill>
                <a:hlinkClick r:id="rId4" action="ppaction://hlinksldjump"/>
              </a:rPr>
              <a:t>Índice Aeropuertos</a:t>
            </a:r>
            <a:endParaRPr lang="es-ES_tradnl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432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D329BD-34C2-4BEA-87D8-7A1CB9477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29/10/2020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DA6A82-22D4-479E-82F7-DEE72488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728CE8-CB96-41C2-8BC6-6A3D0B67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8</a:t>
            </a:fld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Barranquilla (BAQ)</a:t>
            </a:r>
            <a:br>
              <a:rPr lang="es-CO" dirty="0"/>
            </a:br>
            <a:r>
              <a:rPr lang="es-CO" dirty="0"/>
              <a:t>Rutas, frecuencias y pasajeros</a:t>
            </a:r>
          </a:p>
        </p:txBody>
      </p:sp>
      <p:graphicFrame>
        <p:nvGraphicFramePr>
          <p:cNvPr id="7" name="Content Placeholder 26">
            <a:extLst>
              <a:ext uri="{FF2B5EF4-FFF2-40B4-BE49-F238E27FC236}">
                <a16:creationId xmlns:a16="http://schemas.microsoft.com/office/drawing/2014/main" id="{38ECB54F-E39B-4647-8E7E-EC9DED29C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611505"/>
              </p:ext>
            </p:extLst>
          </p:nvPr>
        </p:nvGraphicFramePr>
        <p:xfrm>
          <a:off x="723783" y="2123978"/>
          <a:ext cx="4639565" cy="133731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39165">
                  <a:extLst>
                    <a:ext uri="{9D8B030D-6E8A-4147-A177-3AD203B41FA5}">
                      <a16:colId xmlns:a16="http://schemas.microsoft.com/office/drawing/2014/main" val="87091566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38547772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Destino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Compañías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35009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Avianca, Latam, Viva Air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64210746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Bucaramanga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Easy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5715629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GCA, Viva Air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345638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Medellín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Satena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2882495879"/>
                  </a:ext>
                </a:extLst>
              </a:tr>
              <a:tr h="70913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Rionegro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Avianca, </a:t>
                      </a:r>
                      <a:r>
                        <a:rPr lang="es-CO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Latam</a:t>
                      </a:r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Viva Air</a:t>
                      </a:r>
                    </a:p>
                  </a:txBody>
                  <a:tcPr marL="114300" marR="9525" marT="9525" marB="0" anchor="b"/>
                </a:tc>
                <a:extLst>
                  <a:ext uri="{0D108BD9-81ED-4DB2-BD59-A6C34878D82A}">
                    <a16:rowId xmlns:a16="http://schemas.microsoft.com/office/drawing/2014/main" val="38842868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D9267D6-8989-6C45-AFBD-FE6D27018672}"/>
              </a:ext>
            </a:extLst>
          </p:cNvPr>
          <p:cNvSpPr txBox="1"/>
          <p:nvPr/>
        </p:nvSpPr>
        <p:spPr>
          <a:xfrm>
            <a:off x="666593" y="4734022"/>
            <a:ext cx="52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Frecuencias y Pasajeros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D362B8-E3B7-834B-8330-3B74D0A1F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4634"/>
              </p:ext>
            </p:extLst>
          </p:nvPr>
        </p:nvGraphicFramePr>
        <p:xfrm>
          <a:off x="723782" y="5095455"/>
          <a:ext cx="4639566" cy="10795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261">
                  <a:extLst>
                    <a:ext uri="{9D8B030D-6E8A-4147-A177-3AD203B41FA5}">
                      <a16:colId xmlns:a16="http://schemas.microsoft.com/office/drawing/2014/main" val="3947194127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99240205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58540301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151560748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03240086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2143985227"/>
                    </a:ext>
                  </a:extLst>
                </a:gridCol>
              </a:tblGrid>
              <a:tr h="40540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Frecuencias Semanales 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Pasajeros Semanales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701363"/>
                  </a:ext>
                </a:extLst>
              </a:tr>
              <a:tr h="4054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ops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pax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63192"/>
                  </a:ext>
                </a:extLst>
              </a:tr>
              <a:tr h="207042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808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35.215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44.174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60631747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195423F-9101-F94E-8B73-99DBDBB337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9150522"/>
              </p:ext>
            </p:extLst>
          </p:nvPr>
        </p:nvGraphicFramePr>
        <p:xfrm>
          <a:off x="5363348" y="1602640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C6A35B7-C0ED-5C4F-B136-9651B6452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4432350"/>
              </p:ext>
            </p:extLst>
          </p:nvPr>
        </p:nvGraphicFramePr>
        <p:xfrm>
          <a:off x="7996866" y="3490385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18046DD-CB43-0F49-9F8C-F43EE6561921}"/>
              </a:ext>
            </a:extLst>
          </p:cNvPr>
          <p:cNvSpPr txBox="1"/>
          <p:nvPr/>
        </p:nvSpPr>
        <p:spPr>
          <a:xfrm>
            <a:off x="6096000" y="5836301"/>
            <a:ext cx="2252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chemeClr val="accent1"/>
                </a:solidFill>
                <a:hlinkClick r:id="rId4" action="ppaction://hlinksldjump"/>
              </a:rPr>
              <a:t>Índice Aeropuertos</a:t>
            </a:r>
            <a:endParaRPr lang="es-ES_tradnl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222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D329BD-34C2-4BEA-87D8-7A1CB9477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29/10/2020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DA6A82-22D4-479E-82F7-DEE72488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728CE8-CB96-41C2-8BC6-6A3D0B67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9</a:t>
            </a:fld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San Andrés (ADZ)</a:t>
            </a:r>
            <a:br>
              <a:rPr lang="es-CO" dirty="0"/>
            </a:br>
            <a:r>
              <a:rPr lang="es-CO" dirty="0"/>
              <a:t>Rutas, frecuencias y pasajeros</a:t>
            </a:r>
          </a:p>
        </p:txBody>
      </p:sp>
      <p:graphicFrame>
        <p:nvGraphicFramePr>
          <p:cNvPr id="7" name="Content Placeholder 26">
            <a:extLst>
              <a:ext uri="{FF2B5EF4-FFF2-40B4-BE49-F238E27FC236}">
                <a16:creationId xmlns:a16="http://schemas.microsoft.com/office/drawing/2014/main" id="{38ECB54F-E39B-4647-8E7E-EC9DED29C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0215929"/>
              </p:ext>
            </p:extLst>
          </p:nvPr>
        </p:nvGraphicFramePr>
        <p:xfrm>
          <a:off x="723783" y="2123978"/>
          <a:ext cx="4639565" cy="111442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39165">
                  <a:extLst>
                    <a:ext uri="{9D8B030D-6E8A-4147-A177-3AD203B41FA5}">
                      <a16:colId xmlns:a16="http://schemas.microsoft.com/office/drawing/2014/main" val="87091566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38547772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Destino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Compañías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35009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Avianca, Latam, Viva Air, Wingo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61286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GCA, </a:t>
                      </a:r>
                      <a:r>
                        <a:rPr lang="es-CO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Latam</a:t>
                      </a:r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Viva Air, WIngo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210746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Cartagena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Latam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15629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Rionegro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Viva Air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563879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D9267D6-8989-6C45-AFBD-FE6D27018672}"/>
              </a:ext>
            </a:extLst>
          </p:cNvPr>
          <p:cNvSpPr txBox="1"/>
          <p:nvPr/>
        </p:nvSpPr>
        <p:spPr>
          <a:xfrm>
            <a:off x="666593" y="4734022"/>
            <a:ext cx="52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Frecuencias y Pasajeros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D362B8-E3B7-834B-8330-3B74D0A1F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553299"/>
              </p:ext>
            </p:extLst>
          </p:nvPr>
        </p:nvGraphicFramePr>
        <p:xfrm>
          <a:off x="723782" y="5095455"/>
          <a:ext cx="4639566" cy="10795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261">
                  <a:extLst>
                    <a:ext uri="{9D8B030D-6E8A-4147-A177-3AD203B41FA5}">
                      <a16:colId xmlns:a16="http://schemas.microsoft.com/office/drawing/2014/main" val="3947194127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99240205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58540301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151560748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3032400864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2143985227"/>
                    </a:ext>
                  </a:extLst>
                </a:gridCol>
              </a:tblGrid>
              <a:tr h="40540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Frecuencias Semanales 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Pasajeros Semanales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(Ida y regreso)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701363"/>
                  </a:ext>
                </a:extLst>
              </a:tr>
              <a:tr h="4054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ops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Prom. 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Reinicio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pax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63192"/>
                  </a:ext>
                </a:extLst>
              </a:tr>
              <a:tr h="207042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20.846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16.324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60631747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195423F-9101-F94E-8B73-99DBDBB337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1657000"/>
              </p:ext>
            </p:extLst>
          </p:nvPr>
        </p:nvGraphicFramePr>
        <p:xfrm>
          <a:off x="5363348" y="1602640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C6A35B7-C0ED-5C4F-B136-9651B6452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3294181"/>
              </p:ext>
            </p:extLst>
          </p:nvPr>
        </p:nvGraphicFramePr>
        <p:xfrm>
          <a:off x="7995378" y="3411952"/>
          <a:ext cx="419513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18046DD-CB43-0F49-9F8C-F43EE6561921}"/>
              </a:ext>
            </a:extLst>
          </p:cNvPr>
          <p:cNvSpPr txBox="1"/>
          <p:nvPr/>
        </p:nvSpPr>
        <p:spPr>
          <a:xfrm>
            <a:off x="6096000" y="5836301"/>
            <a:ext cx="2252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chemeClr val="accent1"/>
                </a:solidFill>
                <a:hlinkClick r:id="rId4" action="ppaction://hlinksldjump"/>
              </a:rPr>
              <a:t>Índice Aeropuertos</a:t>
            </a:r>
            <a:endParaRPr lang="es-ES_tradnl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337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LANTILLA PRESENTACIÓN AEROCIVIL  -  Read-Only" id="{79893AE0-78D7-4744-A766-31B4965B3115}" vid="{02556590-A6FD-8041-8199-537D46423CF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0F08599BA70A488CA54078A385DAC0" ma:contentTypeVersion="3" ma:contentTypeDescription="Create a new document." ma:contentTypeScope="" ma:versionID="f4e3a328797d62558b5411681a790597">
  <xsd:schema xmlns:xsd="http://www.w3.org/2001/XMLSchema" xmlns:xs="http://www.w3.org/2001/XMLSchema" xmlns:p="http://schemas.microsoft.com/office/2006/metadata/properties" xmlns:ns2="7af04196-68e8-4beb-86b9-853622ac2aaf" targetNamespace="http://schemas.microsoft.com/office/2006/metadata/properties" ma:root="true" ma:fieldsID="430aa940b356ec28276d5710e2c0ea2c" ns2:_="">
    <xsd:import namespace="7af04196-68e8-4beb-86b9-853622ac2aaf"/>
    <xsd:element name="properties">
      <xsd:complexType>
        <xsd:sequence>
          <xsd:element name="documentManagement">
            <xsd:complexType>
              <xsd:all>
                <xsd:element ref="ns2:Descripcion" minOccurs="0"/>
                <xsd:element ref="ns2:Formato" minOccurs="0"/>
                <xsd:element ref="ns2:secc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f04196-68e8-4beb-86b9-853622ac2aaf" elementFormDefault="qualified">
    <xsd:import namespace="http://schemas.microsoft.com/office/2006/documentManagement/types"/>
    <xsd:import namespace="http://schemas.microsoft.com/office/infopath/2007/PartnerControls"/>
    <xsd:element name="Descripcion" ma:index="8" nillable="true" ma:displayName="Descripcion" ma:internalName="Descripcion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seccion" ma:index="10" nillable="true" ma:displayName="Filtro covid" ma:default="Decretos" ma:internalName="secc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Decretos"/>
                    <xsd:enumeration value="Resoluciones"/>
                    <xsd:enumeration value="Circulares"/>
                    <xsd:enumeration value="Protocolos, procedimientos e instructivos"/>
                    <xsd:enumeration value="Control Operacional"/>
                    <xsd:enumeration value="Infraestructura Aeroportuaria"/>
                    <xsd:enumeration value="1 Prevencion Factores Humanos SSOAC"/>
                    <xsd:enumeration value="2 Aspectos tecnicos SSOAC"/>
                    <xsd:enumeration value="3 Prevencion Área SSOAC"/>
                    <xsd:enumeration value="Reactivacion"/>
                    <xsd:enumeration value="Informes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rmato xmlns="7af04196-68e8-4beb-86b9-853622ac2aaf">/Style%20Library/Images/ppt.svg</Formato>
    <seccion xmlns="7af04196-68e8-4beb-86b9-853622ac2aaf">
      <Value>Reactivacion</Value>
    </seccion>
    <Descripcion xmlns="7af04196-68e8-4beb-86b9-853622ac2aaf" xsi:nil="true"/>
  </documentManagement>
</p:properties>
</file>

<file path=customXml/itemProps1.xml><?xml version="1.0" encoding="utf-8"?>
<ds:datastoreItem xmlns:ds="http://schemas.openxmlformats.org/officeDocument/2006/customXml" ds:itemID="{FADE42AF-13B6-4151-853F-A230A669D534}"/>
</file>

<file path=customXml/itemProps2.xml><?xml version="1.0" encoding="utf-8"?>
<ds:datastoreItem xmlns:ds="http://schemas.openxmlformats.org/officeDocument/2006/customXml" ds:itemID="{F4AF38C9-F9EC-4755-B9C6-CEC43DC091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972454-6444-4CC9-B315-4C43FA0E390B}">
  <ds:schemaRefs>
    <ds:schemaRef ds:uri="http://schemas.microsoft.com/office/2006/documentManagement/types"/>
    <ds:schemaRef ds:uri="3fd76403-b6ba-4775-b95c-895759651035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2594</TotalTime>
  <Words>3880</Words>
  <Application>Microsoft Office PowerPoint</Application>
  <PresentationFormat>Panorámica</PresentationFormat>
  <Paragraphs>1726</Paragraphs>
  <Slides>49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2" baseType="lpstr">
      <vt:lpstr>Arial</vt:lpstr>
      <vt:lpstr>Calibri</vt:lpstr>
      <vt:lpstr>Tema de Office</vt:lpstr>
      <vt:lpstr>Presentación de PowerPoint</vt:lpstr>
      <vt:lpstr>Aeropuertos</vt:lpstr>
      <vt:lpstr>Aeropuertos</vt:lpstr>
      <vt:lpstr>Bogotá Rutas, frecuencias y pasajeros</vt:lpstr>
      <vt:lpstr>Rionegro – Medellín (MDE) Rutas, frecuencias y pasajeros</vt:lpstr>
      <vt:lpstr>Cartagena Rutas, frecuencias y pasajeros</vt:lpstr>
      <vt:lpstr>Palmira - Cali Rutas, frecuencias y pasajeros</vt:lpstr>
      <vt:lpstr>Barranquilla (BAQ) Rutas, frecuencias y pasajeros</vt:lpstr>
      <vt:lpstr>San Andrés (ADZ) Rutas, frecuencias y pasajeros</vt:lpstr>
      <vt:lpstr>Santa Marta (SMR) Rutas, frecuencias y pasajeros</vt:lpstr>
      <vt:lpstr>Bucaramanga (BGA) Rutas, frecuencias y pasajeros</vt:lpstr>
      <vt:lpstr>Pereira (PEI) Rutas, frecuencias y pasajeros</vt:lpstr>
      <vt:lpstr>Medellín (EOH) Rutas, frecuencias y pasajeros</vt:lpstr>
      <vt:lpstr>Cúcuta (CUC) Rutas, frecuencias y pasajeros</vt:lpstr>
      <vt:lpstr>Montería (MTR) Rutas, frecuencias y pasajeros</vt:lpstr>
      <vt:lpstr>Villavicencio (VVC) Rutas, frecuencias y pasajeros</vt:lpstr>
      <vt:lpstr>Pasto (PSO) Rutas, frecuencias y pasajeros</vt:lpstr>
      <vt:lpstr>Leticia (LET) Rutas, frecuencias y pasajeros</vt:lpstr>
      <vt:lpstr>Manizales (MZL) Rutas, frecuencias y pasajeros</vt:lpstr>
      <vt:lpstr>Neiva (NVA) Rutas, frecuencias y pasajeros</vt:lpstr>
      <vt:lpstr>Armenia (AXM) Rutas, frecuencias y pasajeros</vt:lpstr>
      <vt:lpstr>Yopal (EYP) Rutas, frecuencias y pasajeros</vt:lpstr>
      <vt:lpstr>Corozal (CZU) Rutas, frecuencias y pasajeros</vt:lpstr>
      <vt:lpstr>Apartadó – Carepa (APO) Rutas, frecuencias y pasajeros</vt:lpstr>
      <vt:lpstr>Quibdó (UIB) Rutas, frecuencias y pasajeros</vt:lpstr>
      <vt:lpstr>Barrancabermeja (EJA) Rutas, frecuencias y pasajeros</vt:lpstr>
      <vt:lpstr>Ibagué (IBE) Rutas, frecuencias y pasajeros</vt:lpstr>
      <vt:lpstr>Riohacha (RCH) Rutas, frecuencias y pasajeros</vt:lpstr>
      <vt:lpstr>Tumaco (TCO) Rutas, frecuencias y pasajeros</vt:lpstr>
      <vt:lpstr>Florencia (FLA) Rutas, frecuencias y pasajeros</vt:lpstr>
      <vt:lpstr>Popayán (PPN) Rutas, frecuencias y pasajeros</vt:lpstr>
      <vt:lpstr>Arauca (AUC) Rutas, frecuencias y pasajeros</vt:lpstr>
      <vt:lpstr>Valledupar (VUP) Rutas, frecuencias y pasajeros</vt:lpstr>
      <vt:lpstr>Puerto Asís (PUU) Rutas, frecuencias y pasajeros</vt:lpstr>
      <vt:lpstr>Puerto Carreño (PCR) Rutas, frecuencias y pasajeros</vt:lpstr>
      <vt:lpstr>Mitú (MVP) Rutas, frecuencias y pasajeros</vt:lpstr>
      <vt:lpstr>Puerto Inírida (PDA) Rutas, frecuencias y pasajeros</vt:lpstr>
      <vt:lpstr>Villagarzón – Mocoa (VGZ) Rutas, frecuencias y pasajeros</vt:lpstr>
      <vt:lpstr>Aguachica (HAY) Rutas, frecuencias y pasajeros</vt:lpstr>
      <vt:lpstr>Buenaventura (BUN) Rutas, frecuencias y pasajeros</vt:lpstr>
      <vt:lpstr>San José del Guaviare (SJE) Rutas, frecuencias y pasajeros</vt:lpstr>
      <vt:lpstr>Guapi (GPI) Rutas, frecuencias y pasajeros</vt:lpstr>
      <vt:lpstr>Bahía Solano (BSC) Rutas, frecuencias y pasajeros</vt:lpstr>
      <vt:lpstr>Ipiales (IPI) Rutas, frecuencias y pasajeros</vt:lpstr>
      <vt:lpstr>Saravena (RVE) Rutas, frecuencias y pasajeros</vt:lpstr>
      <vt:lpstr>Pitalito (PTX) Rutas, frecuencias y pasajeros</vt:lpstr>
      <vt:lpstr>Tame (TME) Rutas, frecuencias y pasajeros</vt:lpstr>
      <vt:lpstr>Puerto Leguizamo (LQM) Rutas, frecuencias y pasajeros</vt:lpstr>
      <vt:lpstr>Tolú (TLU) Rutas, frecuencias y pasajeros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Resumen Aeropuertos Fase III</dc:title>
  <dc:creator>Lucas Rodriguez Gomez</dc:creator>
  <cp:lastModifiedBy>Alejandro Lozano</cp:lastModifiedBy>
  <cp:revision>49</cp:revision>
  <cp:lastPrinted>2019-07-26T20:11:11Z</cp:lastPrinted>
  <dcterms:created xsi:type="dcterms:W3CDTF">2020-08-28T15:58:34Z</dcterms:created>
  <dcterms:modified xsi:type="dcterms:W3CDTF">2020-10-30T08:21:57Z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cec4cbde-bb3f-4cbc-a42e-4e4980bd765c</vt:lpwstr>
  </property>
  <property fmtid="{D5CDD505-2E9C-101B-9397-08002B2CF9AE}" pid="3" name="ContentTypeId">
    <vt:lpwstr>0x0101006F0F08599BA70A488CA54078A385DAC0</vt:lpwstr>
  </property>
</Properties>
</file>